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71" r:id="rId6"/>
    <p:sldId id="268" r:id="rId7"/>
    <p:sldId id="269" r:id="rId8"/>
    <p:sldId id="270" r:id="rId9"/>
    <p:sldId id="272" r:id="rId10"/>
    <p:sldId id="258" r:id="rId11"/>
    <p:sldId id="263" r:id="rId12"/>
    <p:sldId id="264" r:id="rId13"/>
    <p:sldId id="265" r:id="rId14"/>
    <p:sldId id="266" r:id="rId15"/>
    <p:sldId id="273" r:id="rId16"/>
    <p:sldId id="257" r:id="rId17"/>
    <p:sldId id="259" r:id="rId18"/>
    <p:sldId id="260" r:id="rId19"/>
    <p:sldId id="261" r:id="rId20"/>
    <p:sldId id="262" r:id="rId21"/>
    <p:sldId id="267" r:id="rId2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E6674B-B8D8-AB47-8A3F-64F8090C9824}" v="32" dt="2024-10-02T10:44:02.4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67"/>
    <p:restoredTop sz="94718"/>
  </p:normalViewPr>
  <p:slideViewPr>
    <p:cSldViewPr snapToGrid="0">
      <p:cViewPr>
        <p:scale>
          <a:sx n="96" d="100"/>
          <a:sy n="96" d="100"/>
        </p:scale>
        <p:origin x="704" y="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dith Böttger" userId="1dde06c0-ce99-47e4-b08d-2ad3976ef629" providerId="ADAL" clId="{7BE6674B-B8D8-AB47-8A3F-64F8090C9824}"/>
    <pc:docChg chg="undo custSel modSld modMainMaster">
      <pc:chgData name="Judith Böttger" userId="1dde06c0-ce99-47e4-b08d-2ad3976ef629" providerId="ADAL" clId="{7BE6674B-B8D8-AB47-8A3F-64F8090C9824}" dt="2024-10-02T10:48:27.494" v="205" actId="113"/>
      <pc:docMkLst>
        <pc:docMk/>
      </pc:docMkLst>
      <pc:sldChg chg="addSp delSp modSp mod">
        <pc:chgData name="Judith Böttger" userId="1dde06c0-ce99-47e4-b08d-2ad3976ef629" providerId="ADAL" clId="{7BE6674B-B8D8-AB47-8A3F-64F8090C9824}" dt="2024-10-02T10:44:39.147" v="165" actId="1076"/>
        <pc:sldMkLst>
          <pc:docMk/>
          <pc:sldMk cId="1000489508" sldId="256"/>
        </pc:sldMkLst>
        <pc:spChg chg="mod">
          <ac:chgData name="Judith Böttger" userId="1dde06c0-ce99-47e4-b08d-2ad3976ef629" providerId="ADAL" clId="{7BE6674B-B8D8-AB47-8A3F-64F8090C9824}" dt="2024-10-02T10:35:29.573" v="3" actId="113"/>
          <ac:spMkLst>
            <pc:docMk/>
            <pc:sldMk cId="1000489508" sldId="256"/>
            <ac:spMk id="2" creationId="{ABFF990C-E0E5-D4BD-C51D-C27F5F2A392A}"/>
          </ac:spMkLst>
        </pc:spChg>
        <pc:spChg chg="mod">
          <ac:chgData name="Judith Böttger" userId="1dde06c0-ce99-47e4-b08d-2ad3976ef629" providerId="ADAL" clId="{7BE6674B-B8D8-AB47-8A3F-64F8090C9824}" dt="2024-10-02T10:35:26.100" v="2" actId="2711"/>
          <ac:spMkLst>
            <pc:docMk/>
            <pc:sldMk cId="1000489508" sldId="256"/>
            <ac:spMk id="3" creationId="{6E1F3302-EC4E-518B-5304-6062E592CCAF}"/>
          </ac:spMkLst>
        </pc:spChg>
        <pc:spChg chg="add del mod">
          <ac:chgData name="Judith Böttger" userId="1dde06c0-ce99-47e4-b08d-2ad3976ef629" providerId="ADAL" clId="{7BE6674B-B8D8-AB47-8A3F-64F8090C9824}" dt="2024-10-02T10:35:31.607" v="5"/>
          <ac:spMkLst>
            <pc:docMk/>
            <pc:sldMk cId="1000489508" sldId="256"/>
            <ac:spMk id="4" creationId="{39FEFB9B-CF16-FAB9-B931-3843A0434E19}"/>
          </ac:spMkLst>
        </pc:spChg>
        <pc:spChg chg="del">
          <ac:chgData name="Judith Böttger" userId="1dde06c0-ce99-47e4-b08d-2ad3976ef629" providerId="ADAL" clId="{7BE6674B-B8D8-AB47-8A3F-64F8090C9824}" dt="2024-10-02T10:43:44.192" v="157" actId="478"/>
          <ac:spMkLst>
            <pc:docMk/>
            <pc:sldMk cId="1000489508" sldId="256"/>
            <ac:spMk id="8" creationId="{943CAA20-3569-4189-9E48-239A229A86CA}"/>
          </ac:spMkLst>
        </pc:spChg>
        <pc:spChg chg="del">
          <ac:chgData name="Judith Böttger" userId="1dde06c0-ce99-47e4-b08d-2ad3976ef629" providerId="ADAL" clId="{7BE6674B-B8D8-AB47-8A3F-64F8090C9824}" dt="2024-10-02T10:43:44.192" v="157" actId="478"/>
          <ac:spMkLst>
            <pc:docMk/>
            <pc:sldMk cId="1000489508" sldId="256"/>
            <ac:spMk id="10" creationId="{DA542B6D-E775-4832-91DC-2D20F857813A}"/>
          </ac:spMkLst>
        </pc:spChg>
        <pc:spChg chg="add mod">
          <ac:chgData name="Judith Böttger" userId="1dde06c0-ce99-47e4-b08d-2ad3976ef629" providerId="ADAL" clId="{7BE6674B-B8D8-AB47-8A3F-64F8090C9824}" dt="2024-10-02T10:43:27.589" v="156" actId="20577"/>
          <ac:spMkLst>
            <pc:docMk/>
            <pc:sldMk cId="1000489508" sldId="256"/>
            <ac:spMk id="12" creationId="{700B27CC-3B2F-0570-539B-B373A804EA8B}"/>
          </ac:spMkLst>
        </pc:spChg>
        <pc:picChg chg="add mod">
          <ac:chgData name="Judith Böttger" userId="1dde06c0-ce99-47e4-b08d-2ad3976ef629" providerId="ADAL" clId="{7BE6674B-B8D8-AB47-8A3F-64F8090C9824}" dt="2024-10-02T10:40:44.279" v="68" actId="1076"/>
          <ac:picMkLst>
            <pc:docMk/>
            <pc:sldMk cId="1000489508" sldId="256"/>
            <ac:picMk id="6" creationId="{5A9B4C40-3DEF-B6D0-229F-FED12FABBAD8}"/>
          </ac:picMkLst>
        </pc:picChg>
        <pc:picChg chg="add mod">
          <ac:chgData name="Judith Böttger" userId="1dde06c0-ce99-47e4-b08d-2ad3976ef629" providerId="ADAL" clId="{7BE6674B-B8D8-AB47-8A3F-64F8090C9824}" dt="2024-10-02T10:42:29.994" v="104" actId="1076"/>
          <ac:picMkLst>
            <pc:docMk/>
            <pc:sldMk cId="1000489508" sldId="256"/>
            <ac:picMk id="9" creationId="{6AC24E3B-420C-0CB8-0E95-3EF394A6B909}"/>
          </ac:picMkLst>
        </pc:picChg>
        <pc:picChg chg="add mod">
          <ac:chgData name="Judith Böttger" userId="1dde06c0-ce99-47e4-b08d-2ad3976ef629" providerId="ADAL" clId="{7BE6674B-B8D8-AB47-8A3F-64F8090C9824}" dt="2024-10-02T10:44:39.147" v="165" actId="1076"/>
          <ac:picMkLst>
            <pc:docMk/>
            <pc:sldMk cId="1000489508" sldId="256"/>
            <ac:picMk id="14" creationId="{A3EFF510-42A7-2B26-73E8-ACA8EC9F6C31}"/>
          </ac:picMkLst>
        </pc:picChg>
      </pc:sldChg>
      <pc:sldChg chg="addSp delSp modSp mod">
        <pc:chgData name="Judith Böttger" userId="1dde06c0-ce99-47e4-b08d-2ad3976ef629" providerId="ADAL" clId="{7BE6674B-B8D8-AB47-8A3F-64F8090C9824}" dt="2024-10-02T10:48:27.494" v="205" actId="113"/>
        <pc:sldMkLst>
          <pc:docMk/>
          <pc:sldMk cId="1587156643" sldId="257"/>
        </pc:sldMkLst>
        <pc:spChg chg="mod">
          <ac:chgData name="Judith Böttger" userId="1dde06c0-ce99-47e4-b08d-2ad3976ef629" providerId="ADAL" clId="{7BE6674B-B8D8-AB47-8A3F-64F8090C9824}" dt="2024-10-02T10:39:33.621" v="51" actId="113"/>
          <ac:spMkLst>
            <pc:docMk/>
            <pc:sldMk cId="1587156643" sldId="257"/>
            <ac:spMk id="2" creationId="{FDF66FEB-DA6C-A474-40EE-6AC421A71D00}"/>
          </ac:spMkLst>
        </pc:spChg>
        <pc:spChg chg="mod">
          <ac:chgData name="Judith Böttger" userId="1dde06c0-ce99-47e4-b08d-2ad3976ef629" providerId="ADAL" clId="{7BE6674B-B8D8-AB47-8A3F-64F8090C9824}" dt="2024-10-02T10:48:27.494" v="205" actId="113"/>
          <ac:spMkLst>
            <pc:docMk/>
            <pc:sldMk cId="1587156643" sldId="257"/>
            <ac:spMk id="3" creationId="{570E5094-8914-4B12-5E1A-C7E3E55051E0}"/>
          </ac:spMkLst>
        </pc:spChg>
        <pc:spChg chg="del">
          <ac:chgData name="Judith Böttger" userId="1dde06c0-ce99-47e4-b08d-2ad3976ef629" providerId="ADAL" clId="{7BE6674B-B8D8-AB47-8A3F-64F8090C9824}" dt="2024-10-02T10:46:13.648" v="176" actId="478"/>
          <ac:spMkLst>
            <pc:docMk/>
            <pc:sldMk cId="1587156643" sldId="257"/>
            <ac:spMk id="27" creationId="{A6D37EE4-EA1B-46EE-A54B-5233C63C9695}"/>
          </ac:spMkLst>
        </pc:spChg>
        <pc:spChg chg="del">
          <ac:chgData name="Judith Böttger" userId="1dde06c0-ce99-47e4-b08d-2ad3976ef629" providerId="ADAL" clId="{7BE6674B-B8D8-AB47-8A3F-64F8090C9824}" dt="2024-10-02T10:46:13.648" v="176" actId="478"/>
          <ac:spMkLst>
            <pc:docMk/>
            <pc:sldMk cId="1587156643" sldId="257"/>
            <ac:spMk id="29" creationId="{927D5270-6648-4CC1-8F78-48BE299CAC25}"/>
          </ac:spMkLst>
        </pc:spChg>
        <pc:picChg chg="add mod">
          <ac:chgData name="Judith Böttger" userId="1dde06c0-ce99-47e4-b08d-2ad3976ef629" providerId="ADAL" clId="{7BE6674B-B8D8-AB47-8A3F-64F8090C9824}" dt="2024-10-02T10:41:39.982" v="86"/>
          <ac:picMkLst>
            <pc:docMk/>
            <pc:sldMk cId="1587156643" sldId="257"/>
            <ac:picMk id="4" creationId="{8AF2C31A-050B-4E80-E631-A14386F9F12A}"/>
          </ac:picMkLst>
        </pc:picChg>
      </pc:sldChg>
      <pc:sldChg chg="addSp delSp modSp mod">
        <pc:chgData name="Judith Böttger" userId="1dde06c0-ce99-47e4-b08d-2ad3976ef629" providerId="ADAL" clId="{7BE6674B-B8D8-AB47-8A3F-64F8090C9824}" dt="2024-10-02T10:45:31.836" v="171" actId="478"/>
        <pc:sldMkLst>
          <pc:docMk/>
          <pc:sldMk cId="2623615428" sldId="258"/>
        </pc:sldMkLst>
        <pc:spChg chg="mod">
          <ac:chgData name="Judith Böttger" userId="1dde06c0-ce99-47e4-b08d-2ad3976ef629" providerId="ADAL" clId="{7BE6674B-B8D8-AB47-8A3F-64F8090C9824}" dt="2024-10-02T10:36:37.538" v="18" actId="113"/>
          <ac:spMkLst>
            <pc:docMk/>
            <pc:sldMk cId="2623615428" sldId="258"/>
            <ac:spMk id="2" creationId="{E3E970AB-A217-E19B-0B39-457FB559A88B}"/>
          </ac:spMkLst>
        </pc:spChg>
        <pc:spChg chg="del mod">
          <ac:chgData name="Judith Böttger" userId="1dde06c0-ce99-47e4-b08d-2ad3976ef629" providerId="ADAL" clId="{7BE6674B-B8D8-AB47-8A3F-64F8090C9824}" dt="2024-10-02T10:45:31.836" v="171" actId="478"/>
          <ac:spMkLst>
            <pc:docMk/>
            <pc:sldMk cId="2623615428" sldId="258"/>
            <ac:spMk id="18" creationId="{2E442304-DDBD-4F7B-8017-36BCC863FB40}"/>
          </ac:spMkLst>
        </pc:spChg>
        <pc:spChg chg="del mod">
          <ac:chgData name="Judith Böttger" userId="1dde06c0-ce99-47e4-b08d-2ad3976ef629" providerId="ADAL" clId="{7BE6674B-B8D8-AB47-8A3F-64F8090C9824}" dt="2024-10-02T10:45:31.836" v="171" actId="478"/>
          <ac:spMkLst>
            <pc:docMk/>
            <pc:sldMk cId="2623615428" sldId="258"/>
            <ac:spMk id="20" creationId="{5E107275-3853-46FD-A241-DE4355A42675}"/>
          </ac:spMkLst>
        </pc:spChg>
        <pc:graphicFrameChg chg="mod">
          <ac:chgData name="Judith Böttger" userId="1dde06c0-ce99-47e4-b08d-2ad3976ef629" providerId="ADAL" clId="{7BE6674B-B8D8-AB47-8A3F-64F8090C9824}" dt="2024-10-02T10:37:16.688" v="23" actId="12100"/>
          <ac:graphicFrameMkLst>
            <pc:docMk/>
            <pc:sldMk cId="2623615428" sldId="258"/>
            <ac:graphicFrameMk id="6" creationId="{0A9444AB-415B-0E46-7680-BD3F2FF3C217}"/>
          </ac:graphicFrameMkLst>
        </pc:graphicFrameChg>
        <pc:picChg chg="add mod">
          <ac:chgData name="Judith Böttger" userId="1dde06c0-ce99-47e4-b08d-2ad3976ef629" providerId="ADAL" clId="{7BE6674B-B8D8-AB47-8A3F-64F8090C9824}" dt="2024-10-02T10:40:57.521" v="74"/>
          <ac:picMkLst>
            <pc:docMk/>
            <pc:sldMk cId="2623615428" sldId="258"/>
            <ac:picMk id="3" creationId="{ADB05B93-ABD9-DF34-4AE4-C1FF8A34325E}"/>
          </ac:picMkLst>
        </pc:picChg>
      </pc:sldChg>
      <pc:sldChg chg="addSp delSp modSp mod">
        <pc:chgData name="Judith Böttger" userId="1dde06c0-ce99-47e4-b08d-2ad3976ef629" providerId="ADAL" clId="{7BE6674B-B8D8-AB47-8A3F-64F8090C9824}" dt="2024-10-02T10:48:20.808" v="203" actId="113"/>
        <pc:sldMkLst>
          <pc:docMk/>
          <pc:sldMk cId="3357211262" sldId="259"/>
        </pc:sldMkLst>
        <pc:spChg chg="mod">
          <ac:chgData name="Judith Böttger" userId="1dde06c0-ce99-47e4-b08d-2ad3976ef629" providerId="ADAL" clId="{7BE6674B-B8D8-AB47-8A3F-64F8090C9824}" dt="2024-10-02T10:39:40.854" v="53" actId="113"/>
          <ac:spMkLst>
            <pc:docMk/>
            <pc:sldMk cId="3357211262" sldId="259"/>
            <ac:spMk id="2" creationId="{791BF562-4419-BFC2-A7BC-4AB746ED0289}"/>
          </ac:spMkLst>
        </pc:spChg>
        <pc:spChg chg="mod">
          <ac:chgData name="Judith Böttger" userId="1dde06c0-ce99-47e4-b08d-2ad3976ef629" providerId="ADAL" clId="{7BE6674B-B8D8-AB47-8A3F-64F8090C9824}" dt="2024-10-02T10:48:20.808" v="203" actId="113"/>
          <ac:spMkLst>
            <pc:docMk/>
            <pc:sldMk cId="3357211262" sldId="259"/>
            <ac:spMk id="3" creationId="{8766AFDB-1B4E-DDB2-8B38-9ECF94ADC34E}"/>
          </ac:spMkLst>
        </pc:spChg>
        <pc:spChg chg="del">
          <ac:chgData name="Judith Böttger" userId="1dde06c0-ce99-47e4-b08d-2ad3976ef629" providerId="ADAL" clId="{7BE6674B-B8D8-AB47-8A3F-64F8090C9824}" dt="2024-10-02T10:46:21.680" v="177" actId="478"/>
          <ac:spMkLst>
            <pc:docMk/>
            <pc:sldMk cId="3357211262" sldId="259"/>
            <ac:spMk id="17" creationId="{45D37F4E-DDB4-456B-97E0-9937730A039F}"/>
          </ac:spMkLst>
        </pc:spChg>
        <pc:spChg chg="del">
          <ac:chgData name="Judith Böttger" userId="1dde06c0-ce99-47e4-b08d-2ad3976ef629" providerId="ADAL" clId="{7BE6674B-B8D8-AB47-8A3F-64F8090C9824}" dt="2024-10-02T10:46:21.680" v="177" actId="478"/>
          <ac:spMkLst>
            <pc:docMk/>
            <pc:sldMk cId="3357211262" sldId="259"/>
            <ac:spMk id="19" creationId="{B2DD41CD-8F47-4F56-AD12-4E2FF7696987}"/>
          </ac:spMkLst>
        </pc:spChg>
        <pc:picChg chg="add mod">
          <ac:chgData name="Judith Böttger" userId="1dde06c0-ce99-47e4-b08d-2ad3976ef629" providerId="ADAL" clId="{7BE6674B-B8D8-AB47-8A3F-64F8090C9824}" dt="2024-10-02T10:41:42.353" v="87"/>
          <ac:picMkLst>
            <pc:docMk/>
            <pc:sldMk cId="3357211262" sldId="259"/>
            <ac:picMk id="4" creationId="{DAA561DD-2F40-2318-78F8-3DB437CC6CE4}"/>
          </ac:picMkLst>
        </pc:picChg>
        <pc:picChg chg="mod">
          <ac:chgData name="Judith Böttger" userId="1dde06c0-ce99-47e4-b08d-2ad3976ef629" providerId="ADAL" clId="{7BE6674B-B8D8-AB47-8A3F-64F8090C9824}" dt="2024-10-02T10:46:53.297" v="183" actId="14100"/>
          <ac:picMkLst>
            <pc:docMk/>
            <pc:sldMk cId="3357211262" sldId="259"/>
            <ac:picMk id="5" creationId="{AA036F37-A546-1891-5297-4841C5685FCE}"/>
          </ac:picMkLst>
        </pc:picChg>
      </pc:sldChg>
      <pc:sldChg chg="addSp delSp modSp mod">
        <pc:chgData name="Judith Böttger" userId="1dde06c0-ce99-47e4-b08d-2ad3976ef629" providerId="ADAL" clId="{7BE6674B-B8D8-AB47-8A3F-64F8090C9824}" dt="2024-10-02T10:48:13.226" v="200" actId="113"/>
        <pc:sldMkLst>
          <pc:docMk/>
          <pc:sldMk cId="3786565485" sldId="260"/>
        </pc:sldMkLst>
        <pc:spChg chg="mod">
          <ac:chgData name="Judith Böttger" userId="1dde06c0-ce99-47e4-b08d-2ad3976ef629" providerId="ADAL" clId="{7BE6674B-B8D8-AB47-8A3F-64F8090C9824}" dt="2024-10-02T10:39:48.865" v="55" actId="113"/>
          <ac:spMkLst>
            <pc:docMk/>
            <pc:sldMk cId="3786565485" sldId="260"/>
            <ac:spMk id="2" creationId="{215CD319-BF8B-3AA7-25DB-950051E03141}"/>
          </ac:spMkLst>
        </pc:spChg>
        <pc:spChg chg="mod">
          <ac:chgData name="Judith Böttger" userId="1dde06c0-ce99-47e4-b08d-2ad3976ef629" providerId="ADAL" clId="{7BE6674B-B8D8-AB47-8A3F-64F8090C9824}" dt="2024-10-02T10:48:13.226" v="200" actId="113"/>
          <ac:spMkLst>
            <pc:docMk/>
            <pc:sldMk cId="3786565485" sldId="260"/>
            <ac:spMk id="3" creationId="{7E9A78A7-6458-1BE3-9247-D4275019FF53}"/>
          </ac:spMkLst>
        </pc:spChg>
        <pc:spChg chg="del">
          <ac:chgData name="Judith Böttger" userId="1dde06c0-ce99-47e4-b08d-2ad3976ef629" providerId="ADAL" clId="{7BE6674B-B8D8-AB47-8A3F-64F8090C9824}" dt="2024-10-02T10:46:28.968" v="178" actId="478"/>
          <ac:spMkLst>
            <pc:docMk/>
            <pc:sldMk cId="3786565485" sldId="260"/>
            <ac:spMk id="17" creationId="{45D37F4E-DDB4-456B-97E0-9937730A039F}"/>
          </ac:spMkLst>
        </pc:spChg>
        <pc:spChg chg="del">
          <ac:chgData name="Judith Böttger" userId="1dde06c0-ce99-47e4-b08d-2ad3976ef629" providerId="ADAL" clId="{7BE6674B-B8D8-AB47-8A3F-64F8090C9824}" dt="2024-10-02T10:46:28.968" v="178" actId="478"/>
          <ac:spMkLst>
            <pc:docMk/>
            <pc:sldMk cId="3786565485" sldId="260"/>
            <ac:spMk id="19" creationId="{B2DD41CD-8F47-4F56-AD12-4E2FF7696987}"/>
          </ac:spMkLst>
        </pc:spChg>
        <pc:picChg chg="add mod">
          <ac:chgData name="Judith Böttger" userId="1dde06c0-ce99-47e4-b08d-2ad3976ef629" providerId="ADAL" clId="{7BE6674B-B8D8-AB47-8A3F-64F8090C9824}" dt="2024-10-02T10:41:43.758" v="88"/>
          <ac:picMkLst>
            <pc:docMk/>
            <pc:sldMk cId="3786565485" sldId="260"/>
            <ac:picMk id="4" creationId="{71212D6E-B667-D4FD-5968-089D0E3B1CBB}"/>
          </ac:picMkLst>
        </pc:picChg>
      </pc:sldChg>
      <pc:sldChg chg="addSp delSp modSp mod">
        <pc:chgData name="Judith Böttger" userId="1dde06c0-ce99-47e4-b08d-2ad3976ef629" providerId="ADAL" clId="{7BE6674B-B8D8-AB47-8A3F-64F8090C9824}" dt="2024-10-02T10:48:06.306" v="197" actId="113"/>
        <pc:sldMkLst>
          <pc:docMk/>
          <pc:sldMk cId="4078357130" sldId="261"/>
        </pc:sldMkLst>
        <pc:spChg chg="mod">
          <ac:chgData name="Judith Böttger" userId="1dde06c0-ce99-47e4-b08d-2ad3976ef629" providerId="ADAL" clId="{7BE6674B-B8D8-AB47-8A3F-64F8090C9824}" dt="2024-10-02T10:39:57.935" v="57" actId="113"/>
          <ac:spMkLst>
            <pc:docMk/>
            <pc:sldMk cId="4078357130" sldId="261"/>
            <ac:spMk id="2" creationId="{C5EEE0A6-BE27-6B1E-C918-5300478B0FA5}"/>
          </ac:spMkLst>
        </pc:spChg>
        <pc:spChg chg="mod">
          <ac:chgData name="Judith Böttger" userId="1dde06c0-ce99-47e4-b08d-2ad3976ef629" providerId="ADAL" clId="{7BE6674B-B8D8-AB47-8A3F-64F8090C9824}" dt="2024-10-02T10:48:06.306" v="197" actId="113"/>
          <ac:spMkLst>
            <pc:docMk/>
            <pc:sldMk cId="4078357130" sldId="261"/>
            <ac:spMk id="3" creationId="{56339D6C-E4A2-6726-38BE-1FBA5D1F5A73}"/>
          </ac:spMkLst>
        </pc:spChg>
        <pc:spChg chg="del">
          <ac:chgData name="Judith Böttger" userId="1dde06c0-ce99-47e4-b08d-2ad3976ef629" providerId="ADAL" clId="{7BE6674B-B8D8-AB47-8A3F-64F8090C9824}" dt="2024-10-02T10:47:28.326" v="191" actId="478"/>
          <ac:spMkLst>
            <pc:docMk/>
            <pc:sldMk cId="4078357130" sldId="261"/>
            <ac:spMk id="17" creationId="{45D37F4E-DDB4-456B-97E0-9937730A039F}"/>
          </ac:spMkLst>
        </pc:spChg>
        <pc:spChg chg="del">
          <ac:chgData name="Judith Böttger" userId="1dde06c0-ce99-47e4-b08d-2ad3976ef629" providerId="ADAL" clId="{7BE6674B-B8D8-AB47-8A3F-64F8090C9824}" dt="2024-10-02T10:47:28.326" v="191" actId="478"/>
          <ac:spMkLst>
            <pc:docMk/>
            <pc:sldMk cId="4078357130" sldId="261"/>
            <ac:spMk id="19" creationId="{B2DD41CD-8F47-4F56-AD12-4E2FF7696987}"/>
          </ac:spMkLst>
        </pc:spChg>
        <pc:picChg chg="add mod">
          <ac:chgData name="Judith Böttger" userId="1dde06c0-ce99-47e4-b08d-2ad3976ef629" providerId="ADAL" clId="{7BE6674B-B8D8-AB47-8A3F-64F8090C9824}" dt="2024-10-02T10:41:45.282" v="89"/>
          <ac:picMkLst>
            <pc:docMk/>
            <pc:sldMk cId="4078357130" sldId="261"/>
            <ac:picMk id="4" creationId="{755F4F39-6ED8-A6DB-B2D7-BAA2D98860C8}"/>
          </ac:picMkLst>
        </pc:picChg>
      </pc:sldChg>
      <pc:sldChg chg="addSp delSp modSp mod">
        <pc:chgData name="Judith Böttger" userId="1dde06c0-ce99-47e4-b08d-2ad3976ef629" providerId="ADAL" clId="{7BE6674B-B8D8-AB47-8A3F-64F8090C9824}" dt="2024-10-02T10:47:47.838" v="193" actId="255"/>
        <pc:sldMkLst>
          <pc:docMk/>
          <pc:sldMk cId="699690650" sldId="262"/>
        </pc:sldMkLst>
        <pc:spChg chg="mod">
          <ac:chgData name="Judith Böttger" userId="1dde06c0-ce99-47e4-b08d-2ad3976ef629" providerId="ADAL" clId="{7BE6674B-B8D8-AB47-8A3F-64F8090C9824}" dt="2024-10-02T10:42:03.589" v="100" actId="20577"/>
          <ac:spMkLst>
            <pc:docMk/>
            <pc:sldMk cId="699690650" sldId="262"/>
            <ac:spMk id="2" creationId="{E6DA7AEB-0CE9-A629-4BE4-68D9351D2055}"/>
          </ac:spMkLst>
        </pc:spChg>
        <pc:spChg chg="mod">
          <ac:chgData name="Judith Böttger" userId="1dde06c0-ce99-47e4-b08d-2ad3976ef629" providerId="ADAL" clId="{7BE6674B-B8D8-AB47-8A3F-64F8090C9824}" dt="2024-10-02T10:47:47.838" v="193" actId="255"/>
          <ac:spMkLst>
            <pc:docMk/>
            <pc:sldMk cId="699690650" sldId="262"/>
            <ac:spMk id="3" creationId="{71C3EDEA-389D-099F-E61E-566D6270DD66}"/>
          </ac:spMkLst>
        </pc:spChg>
        <pc:spChg chg="del">
          <ac:chgData name="Judith Böttger" userId="1dde06c0-ce99-47e4-b08d-2ad3976ef629" providerId="ADAL" clId="{7BE6674B-B8D8-AB47-8A3F-64F8090C9824}" dt="2024-10-02T10:47:37.552" v="192" actId="478"/>
          <ac:spMkLst>
            <pc:docMk/>
            <pc:sldMk cId="699690650" sldId="262"/>
            <ac:spMk id="17" creationId="{45D37F4E-DDB4-456B-97E0-9937730A039F}"/>
          </ac:spMkLst>
        </pc:spChg>
        <pc:spChg chg="del">
          <ac:chgData name="Judith Böttger" userId="1dde06c0-ce99-47e4-b08d-2ad3976ef629" providerId="ADAL" clId="{7BE6674B-B8D8-AB47-8A3F-64F8090C9824}" dt="2024-10-02T10:47:37.552" v="192" actId="478"/>
          <ac:spMkLst>
            <pc:docMk/>
            <pc:sldMk cId="699690650" sldId="262"/>
            <ac:spMk id="19" creationId="{B2DD41CD-8F47-4F56-AD12-4E2FF7696987}"/>
          </ac:spMkLst>
        </pc:spChg>
        <pc:picChg chg="add mod">
          <ac:chgData name="Judith Böttger" userId="1dde06c0-ce99-47e4-b08d-2ad3976ef629" providerId="ADAL" clId="{7BE6674B-B8D8-AB47-8A3F-64F8090C9824}" dt="2024-10-02T10:41:47.845" v="90"/>
          <ac:picMkLst>
            <pc:docMk/>
            <pc:sldMk cId="699690650" sldId="262"/>
            <ac:picMk id="4" creationId="{390FED46-64AB-D983-E65F-00E48E882EE8}"/>
          </ac:picMkLst>
        </pc:picChg>
      </pc:sldChg>
      <pc:sldChg chg="addSp delSp modSp mod">
        <pc:chgData name="Judith Böttger" userId="1dde06c0-ce99-47e4-b08d-2ad3976ef629" providerId="ADAL" clId="{7BE6674B-B8D8-AB47-8A3F-64F8090C9824}" dt="2024-10-02T10:45:38.608" v="172" actId="478"/>
        <pc:sldMkLst>
          <pc:docMk/>
          <pc:sldMk cId="1611380638" sldId="263"/>
        </pc:sldMkLst>
        <pc:spChg chg="mod">
          <ac:chgData name="Judith Böttger" userId="1dde06c0-ce99-47e4-b08d-2ad3976ef629" providerId="ADAL" clId="{7BE6674B-B8D8-AB47-8A3F-64F8090C9824}" dt="2024-10-02T10:38:35.161" v="39" actId="255"/>
          <ac:spMkLst>
            <pc:docMk/>
            <pc:sldMk cId="1611380638" sldId="263"/>
            <ac:spMk id="2" creationId="{009C1A55-7681-A2C4-2378-317BBDC70E0F}"/>
          </ac:spMkLst>
        </pc:spChg>
        <pc:spChg chg="mod">
          <ac:chgData name="Judith Böttger" userId="1dde06c0-ce99-47e4-b08d-2ad3976ef629" providerId="ADAL" clId="{7BE6674B-B8D8-AB47-8A3F-64F8090C9824}" dt="2024-10-02T10:37:32.018" v="26" actId="2711"/>
          <ac:spMkLst>
            <pc:docMk/>
            <pc:sldMk cId="1611380638" sldId="263"/>
            <ac:spMk id="3" creationId="{05512A4E-B63B-D6ED-404F-F395A1AF91C3}"/>
          </ac:spMkLst>
        </pc:spChg>
        <pc:spChg chg="del">
          <ac:chgData name="Judith Böttger" userId="1dde06c0-ce99-47e4-b08d-2ad3976ef629" providerId="ADAL" clId="{7BE6674B-B8D8-AB47-8A3F-64F8090C9824}" dt="2024-10-02T10:45:38.608" v="172" actId="478"/>
          <ac:spMkLst>
            <pc:docMk/>
            <pc:sldMk cId="1611380638" sldId="263"/>
            <ac:spMk id="8" creationId="{777A147A-9ED8-46B4-8660-1B3C2AA880B5}"/>
          </ac:spMkLst>
        </pc:spChg>
        <pc:spChg chg="del">
          <ac:chgData name="Judith Böttger" userId="1dde06c0-ce99-47e4-b08d-2ad3976ef629" providerId="ADAL" clId="{7BE6674B-B8D8-AB47-8A3F-64F8090C9824}" dt="2024-10-02T10:45:38.608" v="172" actId="478"/>
          <ac:spMkLst>
            <pc:docMk/>
            <pc:sldMk cId="1611380638" sldId="263"/>
            <ac:spMk id="10" creationId="{5D6C15A0-C087-4593-8414-2B4EC1CDC3DE}"/>
          </ac:spMkLst>
        </pc:spChg>
        <pc:picChg chg="add mod">
          <ac:chgData name="Judith Böttger" userId="1dde06c0-ce99-47e4-b08d-2ad3976ef629" providerId="ADAL" clId="{7BE6674B-B8D8-AB47-8A3F-64F8090C9824}" dt="2024-10-02T10:40:59.882" v="75"/>
          <ac:picMkLst>
            <pc:docMk/>
            <pc:sldMk cId="1611380638" sldId="263"/>
            <ac:picMk id="4" creationId="{C77492BE-E5CF-FFBB-8E8B-A2678A71CB6F}"/>
          </ac:picMkLst>
        </pc:picChg>
      </pc:sldChg>
      <pc:sldChg chg="addSp delSp modSp mod">
        <pc:chgData name="Judith Böttger" userId="1dde06c0-ce99-47e4-b08d-2ad3976ef629" providerId="ADAL" clId="{7BE6674B-B8D8-AB47-8A3F-64F8090C9824}" dt="2024-10-02T10:45:45.967" v="173" actId="478"/>
        <pc:sldMkLst>
          <pc:docMk/>
          <pc:sldMk cId="3875311614" sldId="264"/>
        </pc:sldMkLst>
        <pc:spChg chg="mod">
          <ac:chgData name="Judith Böttger" userId="1dde06c0-ce99-47e4-b08d-2ad3976ef629" providerId="ADAL" clId="{7BE6674B-B8D8-AB47-8A3F-64F8090C9824}" dt="2024-10-02T10:38:40.345" v="40" actId="255"/>
          <ac:spMkLst>
            <pc:docMk/>
            <pc:sldMk cId="3875311614" sldId="264"/>
            <ac:spMk id="2" creationId="{009C1A55-7681-A2C4-2378-317BBDC70E0F}"/>
          </ac:spMkLst>
        </pc:spChg>
        <pc:spChg chg="mod">
          <ac:chgData name="Judith Böttger" userId="1dde06c0-ce99-47e4-b08d-2ad3976ef629" providerId="ADAL" clId="{7BE6674B-B8D8-AB47-8A3F-64F8090C9824}" dt="2024-10-02T10:37:42.334" v="28" actId="2711"/>
          <ac:spMkLst>
            <pc:docMk/>
            <pc:sldMk cId="3875311614" sldId="264"/>
            <ac:spMk id="3" creationId="{05512A4E-B63B-D6ED-404F-F395A1AF91C3}"/>
          </ac:spMkLst>
        </pc:spChg>
        <pc:spChg chg="del">
          <ac:chgData name="Judith Böttger" userId="1dde06c0-ce99-47e4-b08d-2ad3976ef629" providerId="ADAL" clId="{7BE6674B-B8D8-AB47-8A3F-64F8090C9824}" dt="2024-10-02T10:45:45.967" v="173" actId="478"/>
          <ac:spMkLst>
            <pc:docMk/>
            <pc:sldMk cId="3875311614" sldId="264"/>
            <ac:spMk id="8" creationId="{777A147A-9ED8-46B4-8660-1B3C2AA880B5}"/>
          </ac:spMkLst>
        </pc:spChg>
        <pc:spChg chg="del">
          <ac:chgData name="Judith Böttger" userId="1dde06c0-ce99-47e4-b08d-2ad3976ef629" providerId="ADAL" clId="{7BE6674B-B8D8-AB47-8A3F-64F8090C9824}" dt="2024-10-02T10:45:45.967" v="173" actId="478"/>
          <ac:spMkLst>
            <pc:docMk/>
            <pc:sldMk cId="3875311614" sldId="264"/>
            <ac:spMk id="10" creationId="{5D6C15A0-C087-4593-8414-2B4EC1CDC3DE}"/>
          </ac:spMkLst>
        </pc:spChg>
        <pc:picChg chg="add mod">
          <ac:chgData name="Judith Böttger" userId="1dde06c0-ce99-47e4-b08d-2ad3976ef629" providerId="ADAL" clId="{7BE6674B-B8D8-AB47-8A3F-64F8090C9824}" dt="2024-10-02T10:41:02.011" v="76"/>
          <ac:picMkLst>
            <pc:docMk/>
            <pc:sldMk cId="3875311614" sldId="264"/>
            <ac:picMk id="4" creationId="{FFAC5C04-CBC8-8D3C-6CCF-3C2B94B2DDFE}"/>
          </ac:picMkLst>
        </pc:picChg>
      </pc:sldChg>
      <pc:sldChg chg="addSp delSp modSp mod">
        <pc:chgData name="Judith Böttger" userId="1dde06c0-ce99-47e4-b08d-2ad3976ef629" providerId="ADAL" clId="{7BE6674B-B8D8-AB47-8A3F-64F8090C9824}" dt="2024-10-02T10:45:56.051" v="174" actId="478"/>
        <pc:sldMkLst>
          <pc:docMk/>
          <pc:sldMk cId="2560325761" sldId="265"/>
        </pc:sldMkLst>
        <pc:spChg chg="mod">
          <ac:chgData name="Judith Böttger" userId="1dde06c0-ce99-47e4-b08d-2ad3976ef629" providerId="ADAL" clId="{7BE6674B-B8D8-AB47-8A3F-64F8090C9824}" dt="2024-10-02T10:38:46.392" v="41" actId="255"/>
          <ac:spMkLst>
            <pc:docMk/>
            <pc:sldMk cId="2560325761" sldId="265"/>
            <ac:spMk id="2" creationId="{009C1A55-7681-A2C4-2378-317BBDC70E0F}"/>
          </ac:spMkLst>
        </pc:spChg>
        <pc:spChg chg="mod">
          <ac:chgData name="Judith Böttger" userId="1dde06c0-ce99-47e4-b08d-2ad3976ef629" providerId="ADAL" clId="{7BE6674B-B8D8-AB47-8A3F-64F8090C9824}" dt="2024-10-02T10:37:52.489" v="30" actId="2711"/>
          <ac:spMkLst>
            <pc:docMk/>
            <pc:sldMk cId="2560325761" sldId="265"/>
            <ac:spMk id="3" creationId="{05512A4E-B63B-D6ED-404F-F395A1AF91C3}"/>
          </ac:spMkLst>
        </pc:spChg>
        <pc:spChg chg="del">
          <ac:chgData name="Judith Böttger" userId="1dde06c0-ce99-47e4-b08d-2ad3976ef629" providerId="ADAL" clId="{7BE6674B-B8D8-AB47-8A3F-64F8090C9824}" dt="2024-10-02T10:45:56.051" v="174" actId="478"/>
          <ac:spMkLst>
            <pc:docMk/>
            <pc:sldMk cId="2560325761" sldId="265"/>
            <ac:spMk id="8" creationId="{777A147A-9ED8-46B4-8660-1B3C2AA880B5}"/>
          </ac:spMkLst>
        </pc:spChg>
        <pc:spChg chg="del">
          <ac:chgData name="Judith Böttger" userId="1dde06c0-ce99-47e4-b08d-2ad3976ef629" providerId="ADAL" clId="{7BE6674B-B8D8-AB47-8A3F-64F8090C9824}" dt="2024-10-02T10:45:56.051" v="174" actId="478"/>
          <ac:spMkLst>
            <pc:docMk/>
            <pc:sldMk cId="2560325761" sldId="265"/>
            <ac:spMk id="10" creationId="{5D6C15A0-C087-4593-8414-2B4EC1CDC3DE}"/>
          </ac:spMkLst>
        </pc:spChg>
        <pc:picChg chg="add mod">
          <ac:chgData name="Judith Böttger" userId="1dde06c0-ce99-47e4-b08d-2ad3976ef629" providerId="ADAL" clId="{7BE6674B-B8D8-AB47-8A3F-64F8090C9824}" dt="2024-10-02T10:41:05.239" v="77"/>
          <ac:picMkLst>
            <pc:docMk/>
            <pc:sldMk cId="2560325761" sldId="265"/>
            <ac:picMk id="4" creationId="{2D5E7964-FA4B-AE25-F4B3-AF4CC111FAEA}"/>
          </ac:picMkLst>
        </pc:picChg>
      </pc:sldChg>
      <pc:sldChg chg="addSp delSp modSp mod">
        <pc:chgData name="Judith Böttger" userId="1dde06c0-ce99-47e4-b08d-2ad3976ef629" providerId="ADAL" clId="{7BE6674B-B8D8-AB47-8A3F-64F8090C9824}" dt="2024-10-02T10:46:05.048" v="175" actId="478"/>
        <pc:sldMkLst>
          <pc:docMk/>
          <pc:sldMk cId="2615736778" sldId="266"/>
        </pc:sldMkLst>
        <pc:spChg chg="mod">
          <ac:chgData name="Judith Böttger" userId="1dde06c0-ce99-47e4-b08d-2ad3976ef629" providerId="ADAL" clId="{7BE6674B-B8D8-AB47-8A3F-64F8090C9824}" dt="2024-10-02T10:39:04.546" v="47" actId="20577"/>
          <ac:spMkLst>
            <pc:docMk/>
            <pc:sldMk cId="2615736778" sldId="266"/>
            <ac:spMk id="2" creationId="{009C1A55-7681-A2C4-2378-317BBDC70E0F}"/>
          </ac:spMkLst>
        </pc:spChg>
        <pc:spChg chg="mod">
          <ac:chgData name="Judith Böttger" userId="1dde06c0-ce99-47e4-b08d-2ad3976ef629" providerId="ADAL" clId="{7BE6674B-B8D8-AB47-8A3F-64F8090C9824}" dt="2024-10-02T10:38:02.187" v="32" actId="2711"/>
          <ac:spMkLst>
            <pc:docMk/>
            <pc:sldMk cId="2615736778" sldId="266"/>
            <ac:spMk id="3" creationId="{05512A4E-B63B-D6ED-404F-F395A1AF91C3}"/>
          </ac:spMkLst>
        </pc:spChg>
        <pc:spChg chg="del">
          <ac:chgData name="Judith Böttger" userId="1dde06c0-ce99-47e4-b08d-2ad3976ef629" providerId="ADAL" clId="{7BE6674B-B8D8-AB47-8A3F-64F8090C9824}" dt="2024-10-02T10:46:05.048" v="175" actId="478"/>
          <ac:spMkLst>
            <pc:docMk/>
            <pc:sldMk cId="2615736778" sldId="266"/>
            <ac:spMk id="8" creationId="{777A147A-9ED8-46B4-8660-1B3C2AA880B5}"/>
          </ac:spMkLst>
        </pc:spChg>
        <pc:spChg chg="del">
          <ac:chgData name="Judith Böttger" userId="1dde06c0-ce99-47e4-b08d-2ad3976ef629" providerId="ADAL" clId="{7BE6674B-B8D8-AB47-8A3F-64F8090C9824}" dt="2024-10-02T10:46:05.048" v="175" actId="478"/>
          <ac:spMkLst>
            <pc:docMk/>
            <pc:sldMk cId="2615736778" sldId="266"/>
            <ac:spMk id="10" creationId="{5D6C15A0-C087-4593-8414-2B4EC1CDC3DE}"/>
          </ac:spMkLst>
        </pc:spChg>
        <pc:picChg chg="add mod">
          <ac:chgData name="Judith Böttger" userId="1dde06c0-ce99-47e4-b08d-2ad3976ef629" providerId="ADAL" clId="{7BE6674B-B8D8-AB47-8A3F-64F8090C9824}" dt="2024-10-02T10:41:08.082" v="78"/>
          <ac:picMkLst>
            <pc:docMk/>
            <pc:sldMk cId="2615736778" sldId="266"/>
            <ac:picMk id="4" creationId="{1154B2A4-7922-2024-531A-A3EF7F138D40}"/>
          </ac:picMkLst>
        </pc:picChg>
      </pc:sldChg>
      <pc:sldChg chg="addSp modSp mod">
        <pc:chgData name="Judith Böttger" userId="1dde06c0-ce99-47e4-b08d-2ad3976ef629" providerId="ADAL" clId="{7BE6674B-B8D8-AB47-8A3F-64F8090C9824}" dt="2024-10-02T10:41:49.396" v="91"/>
        <pc:sldMkLst>
          <pc:docMk/>
          <pc:sldMk cId="146838581" sldId="267"/>
        </pc:sldMkLst>
        <pc:spChg chg="mod">
          <ac:chgData name="Judith Böttger" userId="1dde06c0-ce99-47e4-b08d-2ad3976ef629" providerId="ADAL" clId="{7BE6674B-B8D8-AB47-8A3F-64F8090C9824}" dt="2024-10-02T10:40:09.635" v="60" actId="113"/>
          <ac:spMkLst>
            <pc:docMk/>
            <pc:sldMk cId="146838581" sldId="267"/>
            <ac:spMk id="2" creationId="{0042B0A1-D907-863A-DE0C-D73F0A1C7D6E}"/>
          </ac:spMkLst>
        </pc:spChg>
        <pc:spChg chg="mod">
          <ac:chgData name="Judith Böttger" userId="1dde06c0-ce99-47e4-b08d-2ad3976ef629" providerId="ADAL" clId="{7BE6674B-B8D8-AB47-8A3F-64F8090C9824}" dt="2024-10-02T10:40:19.447" v="62" actId="255"/>
          <ac:spMkLst>
            <pc:docMk/>
            <pc:sldMk cId="146838581" sldId="267"/>
            <ac:spMk id="4" creationId="{71DEE915-4B2D-6935-1061-EC2DBE61908D}"/>
          </ac:spMkLst>
        </pc:spChg>
        <pc:picChg chg="add mod">
          <ac:chgData name="Judith Böttger" userId="1dde06c0-ce99-47e4-b08d-2ad3976ef629" providerId="ADAL" clId="{7BE6674B-B8D8-AB47-8A3F-64F8090C9824}" dt="2024-10-02T10:41:49.396" v="91"/>
          <ac:picMkLst>
            <pc:docMk/>
            <pc:sldMk cId="146838581" sldId="267"/>
            <ac:picMk id="3" creationId="{DED86FE5-6A7D-FFE3-106B-84E8FB30F67B}"/>
          </ac:picMkLst>
        </pc:picChg>
      </pc:sldChg>
      <pc:sldChg chg="addSp delSp modSp mod">
        <pc:chgData name="Judith Böttger" userId="1dde06c0-ce99-47e4-b08d-2ad3976ef629" providerId="ADAL" clId="{7BE6674B-B8D8-AB47-8A3F-64F8090C9824}" dt="2024-10-02T10:45:00.464" v="167" actId="478"/>
        <pc:sldMkLst>
          <pc:docMk/>
          <pc:sldMk cId="4060946081" sldId="268"/>
        </pc:sldMkLst>
        <pc:spChg chg="mod">
          <ac:chgData name="Judith Böttger" userId="1dde06c0-ce99-47e4-b08d-2ad3976ef629" providerId="ADAL" clId="{7BE6674B-B8D8-AB47-8A3F-64F8090C9824}" dt="2024-10-02T10:35:53.717" v="9" actId="113"/>
          <ac:spMkLst>
            <pc:docMk/>
            <pc:sldMk cId="4060946081" sldId="268"/>
            <ac:spMk id="2" creationId="{1C40B725-855F-68D9-D291-1404D9964106}"/>
          </ac:spMkLst>
        </pc:spChg>
        <pc:spChg chg="mod">
          <ac:chgData name="Judith Böttger" userId="1dde06c0-ce99-47e4-b08d-2ad3976ef629" providerId="ADAL" clId="{7BE6674B-B8D8-AB47-8A3F-64F8090C9824}" dt="2024-10-02T10:35:50.991" v="8" actId="2711"/>
          <ac:spMkLst>
            <pc:docMk/>
            <pc:sldMk cId="4060946081" sldId="268"/>
            <ac:spMk id="3" creationId="{0D5035EB-7C4A-EFF4-0B56-AEDCC3D8F3EE}"/>
          </ac:spMkLst>
        </pc:spChg>
        <pc:spChg chg="del">
          <ac:chgData name="Judith Böttger" userId="1dde06c0-ce99-47e4-b08d-2ad3976ef629" providerId="ADAL" clId="{7BE6674B-B8D8-AB47-8A3F-64F8090C9824}" dt="2024-10-02T10:45:00.464" v="167" actId="478"/>
          <ac:spMkLst>
            <pc:docMk/>
            <pc:sldMk cId="4060946081" sldId="268"/>
            <ac:spMk id="8" creationId="{777A147A-9ED8-46B4-8660-1B3C2AA880B5}"/>
          </ac:spMkLst>
        </pc:spChg>
        <pc:spChg chg="del">
          <ac:chgData name="Judith Böttger" userId="1dde06c0-ce99-47e4-b08d-2ad3976ef629" providerId="ADAL" clId="{7BE6674B-B8D8-AB47-8A3F-64F8090C9824}" dt="2024-10-02T10:45:00.464" v="167" actId="478"/>
          <ac:spMkLst>
            <pc:docMk/>
            <pc:sldMk cId="4060946081" sldId="268"/>
            <ac:spMk id="10" creationId="{5D6C15A0-C087-4593-8414-2B4EC1CDC3DE}"/>
          </ac:spMkLst>
        </pc:spChg>
        <pc:picChg chg="add mod">
          <ac:chgData name="Judith Böttger" userId="1dde06c0-ce99-47e4-b08d-2ad3976ef629" providerId="ADAL" clId="{7BE6674B-B8D8-AB47-8A3F-64F8090C9824}" dt="2024-10-02T10:40:48.805" v="70"/>
          <ac:picMkLst>
            <pc:docMk/>
            <pc:sldMk cId="4060946081" sldId="268"/>
            <ac:picMk id="4" creationId="{974B71DB-0B72-4CD9-04E7-25D104D1D549}"/>
          </ac:picMkLst>
        </pc:picChg>
      </pc:sldChg>
      <pc:sldChg chg="addSp delSp modSp mod">
        <pc:chgData name="Judith Böttger" userId="1dde06c0-ce99-47e4-b08d-2ad3976ef629" providerId="ADAL" clId="{7BE6674B-B8D8-AB47-8A3F-64F8090C9824}" dt="2024-10-02T10:45:12.297" v="168" actId="478"/>
        <pc:sldMkLst>
          <pc:docMk/>
          <pc:sldMk cId="3160359379" sldId="269"/>
        </pc:sldMkLst>
        <pc:spChg chg="mod">
          <ac:chgData name="Judith Böttger" userId="1dde06c0-ce99-47e4-b08d-2ad3976ef629" providerId="ADAL" clId="{7BE6674B-B8D8-AB47-8A3F-64F8090C9824}" dt="2024-10-02T10:36:09.412" v="12" actId="14100"/>
          <ac:spMkLst>
            <pc:docMk/>
            <pc:sldMk cId="3160359379" sldId="269"/>
            <ac:spMk id="2" creationId="{805F19A3-7507-C67E-FBF1-A9DDD7490D15}"/>
          </ac:spMkLst>
        </pc:spChg>
        <pc:spChg chg="mod">
          <ac:chgData name="Judith Böttger" userId="1dde06c0-ce99-47e4-b08d-2ad3976ef629" providerId="ADAL" clId="{7BE6674B-B8D8-AB47-8A3F-64F8090C9824}" dt="2024-10-02T10:36:00.452" v="10" actId="2711"/>
          <ac:spMkLst>
            <pc:docMk/>
            <pc:sldMk cId="3160359379" sldId="269"/>
            <ac:spMk id="3" creationId="{74AA7D2D-CA4C-0D57-8CD5-0541A288DEC8}"/>
          </ac:spMkLst>
        </pc:spChg>
        <pc:spChg chg="del">
          <ac:chgData name="Judith Böttger" userId="1dde06c0-ce99-47e4-b08d-2ad3976ef629" providerId="ADAL" clId="{7BE6674B-B8D8-AB47-8A3F-64F8090C9824}" dt="2024-10-02T10:45:12.297" v="168" actId="478"/>
          <ac:spMkLst>
            <pc:docMk/>
            <pc:sldMk cId="3160359379" sldId="269"/>
            <ac:spMk id="8" creationId="{777A147A-9ED8-46B4-8660-1B3C2AA880B5}"/>
          </ac:spMkLst>
        </pc:spChg>
        <pc:spChg chg="del">
          <ac:chgData name="Judith Böttger" userId="1dde06c0-ce99-47e4-b08d-2ad3976ef629" providerId="ADAL" clId="{7BE6674B-B8D8-AB47-8A3F-64F8090C9824}" dt="2024-10-02T10:45:12.297" v="168" actId="478"/>
          <ac:spMkLst>
            <pc:docMk/>
            <pc:sldMk cId="3160359379" sldId="269"/>
            <ac:spMk id="10" creationId="{5D6C15A0-C087-4593-8414-2B4EC1CDC3DE}"/>
          </ac:spMkLst>
        </pc:spChg>
        <pc:picChg chg="add mod">
          <ac:chgData name="Judith Böttger" userId="1dde06c0-ce99-47e4-b08d-2ad3976ef629" providerId="ADAL" clId="{7BE6674B-B8D8-AB47-8A3F-64F8090C9824}" dt="2024-10-02T10:40:50.456" v="71"/>
          <ac:picMkLst>
            <pc:docMk/>
            <pc:sldMk cId="3160359379" sldId="269"/>
            <ac:picMk id="4" creationId="{9D7689AC-DF39-9C10-623F-F859B88EF523}"/>
          </ac:picMkLst>
        </pc:picChg>
      </pc:sldChg>
      <pc:sldChg chg="addSp delSp modSp mod">
        <pc:chgData name="Judith Böttger" userId="1dde06c0-ce99-47e4-b08d-2ad3976ef629" providerId="ADAL" clId="{7BE6674B-B8D8-AB47-8A3F-64F8090C9824}" dt="2024-10-02T10:45:19.006" v="169" actId="478"/>
        <pc:sldMkLst>
          <pc:docMk/>
          <pc:sldMk cId="2346154945" sldId="270"/>
        </pc:sldMkLst>
        <pc:spChg chg="mod">
          <ac:chgData name="Judith Böttger" userId="1dde06c0-ce99-47e4-b08d-2ad3976ef629" providerId="ADAL" clId="{7BE6674B-B8D8-AB47-8A3F-64F8090C9824}" dt="2024-10-02T10:36:22.744" v="14" actId="113"/>
          <ac:spMkLst>
            <pc:docMk/>
            <pc:sldMk cId="2346154945" sldId="270"/>
            <ac:spMk id="2" creationId="{F73C94B8-B338-0774-11BF-766B80C0B07E}"/>
          </ac:spMkLst>
        </pc:spChg>
        <pc:spChg chg="mod">
          <ac:chgData name="Judith Böttger" userId="1dde06c0-ce99-47e4-b08d-2ad3976ef629" providerId="ADAL" clId="{7BE6674B-B8D8-AB47-8A3F-64F8090C9824}" dt="2024-10-02T10:36:20.267" v="13" actId="2711"/>
          <ac:spMkLst>
            <pc:docMk/>
            <pc:sldMk cId="2346154945" sldId="270"/>
            <ac:spMk id="3" creationId="{FC80A146-F461-BB12-4FE6-4C163008E227}"/>
          </ac:spMkLst>
        </pc:spChg>
        <pc:spChg chg="del">
          <ac:chgData name="Judith Böttger" userId="1dde06c0-ce99-47e4-b08d-2ad3976ef629" providerId="ADAL" clId="{7BE6674B-B8D8-AB47-8A3F-64F8090C9824}" dt="2024-10-02T10:45:19.006" v="169" actId="478"/>
          <ac:spMkLst>
            <pc:docMk/>
            <pc:sldMk cId="2346154945" sldId="270"/>
            <ac:spMk id="8" creationId="{777A147A-9ED8-46B4-8660-1B3C2AA880B5}"/>
          </ac:spMkLst>
        </pc:spChg>
        <pc:spChg chg="del">
          <ac:chgData name="Judith Böttger" userId="1dde06c0-ce99-47e4-b08d-2ad3976ef629" providerId="ADAL" clId="{7BE6674B-B8D8-AB47-8A3F-64F8090C9824}" dt="2024-10-02T10:45:19.006" v="169" actId="478"/>
          <ac:spMkLst>
            <pc:docMk/>
            <pc:sldMk cId="2346154945" sldId="270"/>
            <ac:spMk id="10" creationId="{5D6C15A0-C087-4593-8414-2B4EC1CDC3DE}"/>
          </ac:spMkLst>
        </pc:spChg>
        <pc:picChg chg="add mod">
          <ac:chgData name="Judith Böttger" userId="1dde06c0-ce99-47e4-b08d-2ad3976ef629" providerId="ADAL" clId="{7BE6674B-B8D8-AB47-8A3F-64F8090C9824}" dt="2024-10-02T10:40:53.641" v="72"/>
          <ac:picMkLst>
            <pc:docMk/>
            <pc:sldMk cId="2346154945" sldId="270"/>
            <ac:picMk id="4" creationId="{4831D1DA-C4B2-B47E-95B3-59047B422A72}"/>
          </ac:picMkLst>
        </pc:picChg>
      </pc:sldChg>
      <pc:sldChg chg="addSp delSp modSp mod">
        <pc:chgData name="Judith Böttger" userId="1dde06c0-ce99-47e4-b08d-2ad3976ef629" providerId="ADAL" clId="{7BE6674B-B8D8-AB47-8A3F-64F8090C9824}" dt="2024-10-02T10:44:53.811" v="166" actId="478"/>
        <pc:sldMkLst>
          <pc:docMk/>
          <pc:sldMk cId="541585368" sldId="271"/>
        </pc:sldMkLst>
        <pc:spChg chg="mod">
          <ac:chgData name="Judith Böttger" userId="1dde06c0-ce99-47e4-b08d-2ad3976ef629" providerId="ADAL" clId="{7BE6674B-B8D8-AB47-8A3F-64F8090C9824}" dt="2024-10-02T10:35:45.024" v="7" actId="113"/>
          <ac:spMkLst>
            <pc:docMk/>
            <pc:sldMk cId="541585368" sldId="271"/>
            <ac:spMk id="2" creationId="{F475926E-3577-2B7C-E798-C7E669C25B67}"/>
          </ac:spMkLst>
        </pc:spChg>
        <pc:spChg chg="del">
          <ac:chgData name="Judith Böttger" userId="1dde06c0-ce99-47e4-b08d-2ad3976ef629" providerId="ADAL" clId="{7BE6674B-B8D8-AB47-8A3F-64F8090C9824}" dt="2024-10-02T10:44:53.811" v="166" actId="478"/>
          <ac:spMkLst>
            <pc:docMk/>
            <pc:sldMk cId="541585368" sldId="271"/>
            <ac:spMk id="7" creationId="{943CAA20-3569-4189-9E48-239A229A86CA}"/>
          </ac:spMkLst>
        </pc:spChg>
        <pc:spChg chg="del">
          <ac:chgData name="Judith Böttger" userId="1dde06c0-ce99-47e4-b08d-2ad3976ef629" providerId="ADAL" clId="{7BE6674B-B8D8-AB47-8A3F-64F8090C9824}" dt="2024-10-02T10:44:53.811" v="166" actId="478"/>
          <ac:spMkLst>
            <pc:docMk/>
            <pc:sldMk cId="541585368" sldId="271"/>
            <ac:spMk id="9" creationId="{DA542B6D-E775-4832-91DC-2D20F857813A}"/>
          </ac:spMkLst>
        </pc:spChg>
        <pc:picChg chg="add mod">
          <ac:chgData name="Judith Böttger" userId="1dde06c0-ce99-47e4-b08d-2ad3976ef629" providerId="ADAL" clId="{7BE6674B-B8D8-AB47-8A3F-64F8090C9824}" dt="2024-10-02T10:40:47.534" v="69"/>
          <ac:picMkLst>
            <pc:docMk/>
            <pc:sldMk cId="541585368" sldId="271"/>
            <ac:picMk id="3" creationId="{44DBA975-5E83-6837-2344-981C813BB1C4}"/>
          </ac:picMkLst>
        </pc:picChg>
      </pc:sldChg>
      <pc:sldChg chg="addSp delSp modSp mod">
        <pc:chgData name="Judith Böttger" userId="1dde06c0-ce99-47e4-b08d-2ad3976ef629" providerId="ADAL" clId="{7BE6674B-B8D8-AB47-8A3F-64F8090C9824}" dt="2024-10-02T10:45:24.716" v="170" actId="478"/>
        <pc:sldMkLst>
          <pc:docMk/>
          <pc:sldMk cId="2208934860" sldId="272"/>
        </pc:sldMkLst>
        <pc:spChg chg="mod">
          <ac:chgData name="Judith Böttger" userId="1dde06c0-ce99-47e4-b08d-2ad3976ef629" providerId="ADAL" clId="{7BE6674B-B8D8-AB47-8A3F-64F8090C9824}" dt="2024-10-02T10:36:29.392" v="16" actId="113"/>
          <ac:spMkLst>
            <pc:docMk/>
            <pc:sldMk cId="2208934860" sldId="272"/>
            <ac:spMk id="2" creationId="{6015E034-F9F7-D1FA-0EB7-3B3053CF2F97}"/>
          </ac:spMkLst>
        </pc:spChg>
        <pc:spChg chg="del">
          <ac:chgData name="Judith Böttger" userId="1dde06c0-ce99-47e4-b08d-2ad3976ef629" providerId="ADAL" clId="{7BE6674B-B8D8-AB47-8A3F-64F8090C9824}" dt="2024-10-02T10:45:24.716" v="170" actId="478"/>
          <ac:spMkLst>
            <pc:docMk/>
            <pc:sldMk cId="2208934860" sldId="272"/>
            <ac:spMk id="14" creationId="{943CAA20-3569-4189-9E48-239A229A86CA}"/>
          </ac:spMkLst>
        </pc:spChg>
        <pc:spChg chg="del">
          <ac:chgData name="Judith Böttger" userId="1dde06c0-ce99-47e4-b08d-2ad3976ef629" providerId="ADAL" clId="{7BE6674B-B8D8-AB47-8A3F-64F8090C9824}" dt="2024-10-02T10:45:24.716" v="170" actId="478"/>
          <ac:spMkLst>
            <pc:docMk/>
            <pc:sldMk cId="2208934860" sldId="272"/>
            <ac:spMk id="16" creationId="{DA542B6D-E775-4832-91DC-2D20F857813A}"/>
          </ac:spMkLst>
        </pc:spChg>
        <pc:picChg chg="add mod">
          <ac:chgData name="Judith Böttger" userId="1dde06c0-ce99-47e4-b08d-2ad3976ef629" providerId="ADAL" clId="{7BE6674B-B8D8-AB47-8A3F-64F8090C9824}" dt="2024-10-02T10:40:55.607" v="73"/>
          <ac:picMkLst>
            <pc:docMk/>
            <pc:sldMk cId="2208934860" sldId="272"/>
            <ac:picMk id="3" creationId="{50ACF4DA-BEA0-285C-D17C-B28A6EACD1C8}"/>
          </ac:picMkLst>
        </pc:picChg>
      </pc:sldChg>
      <pc:sldChg chg="addSp delSp modSp mod">
        <pc:chgData name="Judith Böttger" userId="1dde06c0-ce99-47e4-b08d-2ad3976ef629" providerId="ADAL" clId="{7BE6674B-B8D8-AB47-8A3F-64F8090C9824}" dt="2024-10-02T10:41:37.836" v="85" actId="478"/>
        <pc:sldMkLst>
          <pc:docMk/>
          <pc:sldMk cId="3485311787" sldId="273"/>
        </pc:sldMkLst>
        <pc:spChg chg="add del mod">
          <ac:chgData name="Judith Böttger" userId="1dde06c0-ce99-47e4-b08d-2ad3976ef629" providerId="ADAL" clId="{7BE6674B-B8D8-AB47-8A3F-64F8090C9824}" dt="2024-10-02T10:41:23.418" v="82" actId="478"/>
          <ac:spMkLst>
            <pc:docMk/>
            <pc:sldMk cId="3485311787" sldId="273"/>
            <ac:spMk id="2" creationId="{115D0ED2-A01C-BE51-4258-9FDF921662E9}"/>
          </ac:spMkLst>
        </pc:spChg>
        <pc:spChg chg="add del mod">
          <ac:chgData name="Judith Böttger" userId="1dde06c0-ce99-47e4-b08d-2ad3976ef629" providerId="ADAL" clId="{7BE6674B-B8D8-AB47-8A3F-64F8090C9824}" dt="2024-10-02T10:41:27.940" v="83" actId="478"/>
          <ac:spMkLst>
            <pc:docMk/>
            <pc:sldMk cId="3485311787" sldId="273"/>
            <ac:spMk id="4" creationId="{79C43B89-58FB-5FF2-1275-5D25836AC2AC}"/>
          </ac:spMkLst>
        </pc:spChg>
        <pc:spChg chg="add del mod">
          <ac:chgData name="Judith Böttger" userId="1dde06c0-ce99-47e4-b08d-2ad3976ef629" providerId="ADAL" clId="{7BE6674B-B8D8-AB47-8A3F-64F8090C9824}" dt="2024-10-02T10:41:23.418" v="82" actId="478"/>
          <ac:spMkLst>
            <pc:docMk/>
            <pc:sldMk cId="3485311787" sldId="273"/>
            <ac:spMk id="6" creationId="{FCF3779B-0206-FA15-8929-5772EBAE0B21}"/>
          </ac:spMkLst>
        </pc:spChg>
        <pc:spChg chg="add del">
          <ac:chgData name="Judith Böttger" userId="1dde06c0-ce99-47e4-b08d-2ad3976ef629" providerId="ADAL" clId="{7BE6674B-B8D8-AB47-8A3F-64F8090C9824}" dt="2024-10-02T10:41:27.940" v="83" actId="478"/>
          <ac:spMkLst>
            <pc:docMk/>
            <pc:sldMk cId="3485311787" sldId="273"/>
            <ac:spMk id="7" creationId="{FFD48BC7-DC40-47DE-87EE-9F4B6ECB9ABB}"/>
          </ac:spMkLst>
        </pc:spChg>
        <pc:spChg chg="add del mod">
          <ac:chgData name="Judith Böttger" userId="1dde06c0-ce99-47e4-b08d-2ad3976ef629" providerId="ADAL" clId="{7BE6674B-B8D8-AB47-8A3F-64F8090C9824}" dt="2024-10-02T10:41:37.836" v="85" actId="478"/>
          <ac:spMkLst>
            <pc:docMk/>
            <pc:sldMk cId="3485311787" sldId="273"/>
            <ac:spMk id="8" creationId="{5FF52778-2E3F-31CC-73DF-B5F17FC6ECAF}"/>
          </ac:spMkLst>
        </pc:spChg>
        <pc:spChg chg="add del">
          <ac:chgData name="Judith Böttger" userId="1dde06c0-ce99-47e4-b08d-2ad3976ef629" providerId="ADAL" clId="{7BE6674B-B8D8-AB47-8A3F-64F8090C9824}" dt="2024-10-02T10:41:27.940" v="83" actId="478"/>
          <ac:spMkLst>
            <pc:docMk/>
            <pc:sldMk cId="3485311787" sldId="273"/>
            <ac:spMk id="9" creationId="{E502BBC7-2C76-46F3-BC24-5985BC13DB88}"/>
          </ac:spMkLst>
        </pc:spChg>
        <pc:spChg chg="add del">
          <ac:chgData name="Judith Böttger" userId="1dde06c0-ce99-47e4-b08d-2ad3976ef629" providerId="ADAL" clId="{7BE6674B-B8D8-AB47-8A3F-64F8090C9824}" dt="2024-10-02T10:41:27.940" v="83" actId="478"/>
          <ac:spMkLst>
            <pc:docMk/>
            <pc:sldMk cId="3485311787" sldId="273"/>
            <ac:spMk id="11" creationId="{C7F28D52-2A5F-4D23-81AE-7CB8B591C7AF}"/>
          </ac:spMkLst>
        </pc:spChg>
        <pc:spChg chg="del">
          <ac:chgData name="Judith Böttger" userId="1dde06c0-ce99-47e4-b08d-2ad3976ef629" providerId="ADAL" clId="{7BE6674B-B8D8-AB47-8A3F-64F8090C9824}" dt="2024-10-02T10:41:37.836" v="85" actId="478"/>
          <ac:spMkLst>
            <pc:docMk/>
            <pc:sldMk cId="3485311787" sldId="273"/>
            <ac:spMk id="13" creationId="{3629484E-3792-4B3D-89AD-7C8A1ED0E0D4}"/>
          </ac:spMkLst>
        </pc:spChg>
        <pc:picChg chg="add mod">
          <ac:chgData name="Judith Böttger" userId="1dde06c0-ce99-47e4-b08d-2ad3976ef629" providerId="ADAL" clId="{7BE6674B-B8D8-AB47-8A3F-64F8090C9824}" dt="2024-10-02T10:41:11.772" v="79"/>
          <ac:picMkLst>
            <pc:docMk/>
            <pc:sldMk cId="3485311787" sldId="273"/>
            <ac:picMk id="3" creationId="{6D4BB52B-AD4B-3DCC-4DD6-1467CAC7A8B4}"/>
          </ac:picMkLst>
        </pc:picChg>
      </pc:sldChg>
      <pc:sldMasterChg chg="modSp">
        <pc:chgData name="Judith Böttger" userId="1dde06c0-ce99-47e4-b08d-2ad3976ef629" providerId="ADAL" clId="{7BE6674B-B8D8-AB47-8A3F-64F8090C9824}" dt="2024-10-02T10:34:59.100" v="0" actId="2711"/>
        <pc:sldMasterMkLst>
          <pc:docMk/>
          <pc:sldMasterMk cId="847447698" sldId="2147483648"/>
        </pc:sldMasterMkLst>
        <pc:spChg chg="mod">
          <ac:chgData name="Judith Böttger" userId="1dde06c0-ce99-47e4-b08d-2ad3976ef629" providerId="ADAL" clId="{7BE6674B-B8D8-AB47-8A3F-64F8090C9824}" dt="2024-10-02T10:34:59.100" v="0" actId="2711"/>
          <ac:spMkLst>
            <pc:docMk/>
            <pc:sldMasterMk cId="847447698" sldId="2147483648"/>
            <ac:spMk id="2" creationId="{0FB517DD-DB2F-7C2D-32B9-0A0036B93083}"/>
          </ac:spMkLst>
        </pc:spChg>
        <pc:spChg chg="mod">
          <ac:chgData name="Judith Böttger" userId="1dde06c0-ce99-47e4-b08d-2ad3976ef629" providerId="ADAL" clId="{7BE6674B-B8D8-AB47-8A3F-64F8090C9824}" dt="2024-10-02T10:34:59.100" v="0" actId="2711"/>
          <ac:spMkLst>
            <pc:docMk/>
            <pc:sldMasterMk cId="847447698" sldId="2147483648"/>
            <ac:spMk id="3" creationId="{42BA2BCE-8D34-7FA0-56A4-C0282D4E74B2}"/>
          </ac:spMkLst>
        </pc:spChg>
        <pc:spChg chg="mod">
          <ac:chgData name="Judith Böttger" userId="1dde06c0-ce99-47e4-b08d-2ad3976ef629" providerId="ADAL" clId="{7BE6674B-B8D8-AB47-8A3F-64F8090C9824}" dt="2024-10-02T10:34:59.100" v="0" actId="2711"/>
          <ac:spMkLst>
            <pc:docMk/>
            <pc:sldMasterMk cId="847447698" sldId="2147483648"/>
            <ac:spMk id="4" creationId="{C90E21ED-63B9-84B3-4503-1DA31953632B}"/>
          </ac:spMkLst>
        </pc:spChg>
        <pc:spChg chg="mod">
          <ac:chgData name="Judith Böttger" userId="1dde06c0-ce99-47e4-b08d-2ad3976ef629" providerId="ADAL" clId="{7BE6674B-B8D8-AB47-8A3F-64F8090C9824}" dt="2024-10-02T10:34:59.100" v="0" actId="2711"/>
          <ac:spMkLst>
            <pc:docMk/>
            <pc:sldMasterMk cId="847447698" sldId="2147483648"/>
            <ac:spMk id="5" creationId="{6DE6A708-12DB-5A68-BD78-3CA6DA46D93D}"/>
          </ac:spMkLst>
        </pc:spChg>
        <pc:spChg chg="mod">
          <ac:chgData name="Judith Böttger" userId="1dde06c0-ce99-47e4-b08d-2ad3976ef629" providerId="ADAL" clId="{7BE6674B-B8D8-AB47-8A3F-64F8090C9824}" dt="2024-10-02T10:34:59.100" v="0" actId="2711"/>
          <ac:spMkLst>
            <pc:docMk/>
            <pc:sldMasterMk cId="847447698" sldId="2147483648"/>
            <ac:spMk id="6" creationId="{961AD561-C30A-54D0-AC8B-11E52EDFDF93}"/>
          </ac:spMkLst>
        </pc:sp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9D34F6-E7D8-4C4F-832F-057BB78CD5DC}" type="doc">
      <dgm:prSet loTypeId="urn:microsoft.com/office/officeart/2008/layout/LinedList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76920127-2DD6-4362-A3D9-ED38B57C446E}">
      <dgm:prSet/>
      <dgm:spPr/>
      <dgm:t>
        <a:bodyPr/>
        <a:lstStyle/>
        <a:p>
          <a:r>
            <a:rPr lang="de-DE" dirty="0">
              <a:latin typeface="Poppins" pitchFamily="2" charset="77"/>
              <a:cs typeface="Poppins" pitchFamily="2" charset="77"/>
            </a:rPr>
            <a:t>Dark Patterns sind Entscheidungen in Benutzerschnittstellen, die Nutzer dazu bringen, Handlungen zu tun, die nicht in ihrem Interesse sind. </a:t>
          </a:r>
          <a:endParaRPr lang="en-US" dirty="0">
            <a:latin typeface="Poppins" pitchFamily="2" charset="77"/>
            <a:cs typeface="Poppins" pitchFamily="2" charset="77"/>
          </a:endParaRPr>
        </a:p>
      </dgm:t>
    </dgm:pt>
    <dgm:pt modelId="{0CFD66B4-9CE7-4ACB-96F3-A25CDBEBC16A}" type="parTrans" cxnId="{B8585D94-5358-4362-861C-FCC9EE4471C9}">
      <dgm:prSet/>
      <dgm:spPr/>
      <dgm:t>
        <a:bodyPr/>
        <a:lstStyle/>
        <a:p>
          <a:endParaRPr lang="en-US"/>
        </a:p>
      </dgm:t>
    </dgm:pt>
    <dgm:pt modelId="{43BE5420-8270-46F9-9EA0-F22B6C860ED7}" type="sibTrans" cxnId="{B8585D94-5358-4362-861C-FCC9EE4471C9}">
      <dgm:prSet/>
      <dgm:spPr/>
      <dgm:t>
        <a:bodyPr/>
        <a:lstStyle/>
        <a:p>
          <a:endParaRPr lang="en-US"/>
        </a:p>
      </dgm:t>
    </dgm:pt>
    <dgm:pt modelId="{48DDC35D-CB3B-4D9C-808D-323DF1B8B3C6}">
      <dgm:prSet/>
      <dgm:spPr/>
      <dgm:t>
        <a:bodyPr/>
        <a:lstStyle/>
        <a:p>
          <a:r>
            <a:rPr lang="de-DE" dirty="0">
              <a:latin typeface="Poppins" pitchFamily="2" charset="77"/>
              <a:cs typeface="Poppins" pitchFamily="2" charset="77"/>
            </a:rPr>
            <a:t>Diese Elemente nutzen psychologische Tricks, um Nutzende dazu zu bringen, mehr Zeit oder Geld auf einer Plattform zu verbringen, Daten preiszugeben oder anderweitig gegen ihre ursprüngliche Absicht zu handeln.</a:t>
          </a:r>
          <a:endParaRPr lang="en-US" dirty="0">
            <a:latin typeface="Poppins" pitchFamily="2" charset="77"/>
            <a:cs typeface="Poppins" pitchFamily="2" charset="77"/>
          </a:endParaRPr>
        </a:p>
      </dgm:t>
    </dgm:pt>
    <dgm:pt modelId="{59335E53-6028-48B9-AF66-1D0EAD2175BF}" type="parTrans" cxnId="{74BFC070-5BD7-4FB7-B49F-2DDC490BD514}">
      <dgm:prSet/>
      <dgm:spPr/>
      <dgm:t>
        <a:bodyPr/>
        <a:lstStyle/>
        <a:p>
          <a:endParaRPr lang="en-US"/>
        </a:p>
      </dgm:t>
    </dgm:pt>
    <dgm:pt modelId="{C9DA4FCE-73EA-4D01-BC29-44C33A30591E}" type="sibTrans" cxnId="{74BFC070-5BD7-4FB7-B49F-2DDC490BD514}">
      <dgm:prSet/>
      <dgm:spPr/>
      <dgm:t>
        <a:bodyPr/>
        <a:lstStyle/>
        <a:p>
          <a:endParaRPr lang="en-US"/>
        </a:p>
      </dgm:t>
    </dgm:pt>
    <dgm:pt modelId="{AB098777-1C8C-477D-B334-5FC7422556C2}">
      <dgm:prSet/>
      <dgm:spPr/>
      <dgm:t>
        <a:bodyPr/>
        <a:lstStyle/>
        <a:p>
          <a:r>
            <a:rPr lang="de-DE" dirty="0">
              <a:latin typeface="Poppins" pitchFamily="2" charset="77"/>
              <a:cs typeface="Poppins" pitchFamily="2" charset="77"/>
            </a:rPr>
            <a:t>Dark Patterns sind in der Gestaltung moderner Spiele allgegenwärtig. Diese Methoden helfen den Spielentwickler*innen, mehr Geld zu verdienen. Für die Spieler*innen sind sie aber nicht gut. Sie können ihnen langfristig schaden.</a:t>
          </a:r>
          <a:endParaRPr lang="en-US" dirty="0">
            <a:latin typeface="Poppins" pitchFamily="2" charset="77"/>
            <a:cs typeface="Poppins" pitchFamily="2" charset="77"/>
          </a:endParaRPr>
        </a:p>
      </dgm:t>
    </dgm:pt>
    <dgm:pt modelId="{B480EA34-05AB-43BB-B071-F7EBC46A7325}" type="parTrans" cxnId="{4CAD0DBC-96DB-4A8C-87DD-F33FBEDDAA7E}">
      <dgm:prSet/>
      <dgm:spPr/>
      <dgm:t>
        <a:bodyPr/>
        <a:lstStyle/>
        <a:p>
          <a:endParaRPr lang="en-US"/>
        </a:p>
      </dgm:t>
    </dgm:pt>
    <dgm:pt modelId="{10109280-B239-47A6-8956-FBF49ED19B64}" type="sibTrans" cxnId="{4CAD0DBC-96DB-4A8C-87DD-F33FBEDDAA7E}">
      <dgm:prSet/>
      <dgm:spPr/>
      <dgm:t>
        <a:bodyPr/>
        <a:lstStyle/>
        <a:p>
          <a:endParaRPr lang="en-US"/>
        </a:p>
      </dgm:t>
    </dgm:pt>
    <dgm:pt modelId="{B2DE818F-474A-432C-B89D-2BD1FB5A7E4B}">
      <dgm:prSet/>
      <dgm:spPr/>
      <dgm:t>
        <a:bodyPr/>
        <a:lstStyle/>
        <a:p>
          <a:r>
            <a:rPr lang="de-DE" dirty="0">
              <a:latin typeface="Poppins" pitchFamily="2" charset="77"/>
              <a:cs typeface="Poppins" pitchFamily="2" charset="77"/>
            </a:rPr>
            <a:t>Wenn Spieler*innen wissen, worauf sie hereinfallen, können sie sich besser schützen.</a:t>
          </a:r>
          <a:endParaRPr lang="en-US" dirty="0">
            <a:latin typeface="Poppins" pitchFamily="2" charset="77"/>
            <a:cs typeface="Poppins" pitchFamily="2" charset="77"/>
          </a:endParaRPr>
        </a:p>
      </dgm:t>
    </dgm:pt>
    <dgm:pt modelId="{0029F5E0-9D5C-4B38-8DF0-69BA86E3A501}" type="parTrans" cxnId="{8AE79EF0-0F01-47FD-8D5E-812CB3EA37AD}">
      <dgm:prSet/>
      <dgm:spPr/>
      <dgm:t>
        <a:bodyPr/>
        <a:lstStyle/>
        <a:p>
          <a:endParaRPr lang="en-US"/>
        </a:p>
      </dgm:t>
    </dgm:pt>
    <dgm:pt modelId="{B1A7AB38-E6D0-4015-864E-1B104DD08E4A}" type="sibTrans" cxnId="{8AE79EF0-0F01-47FD-8D5E-812CB3EA37AD}">
      <dgm:prSet/>
      <dgm:spPr/>
      <dgm:t>
        <a:bodyPr/>
        <a:lstStyle/>
        <a:p>
          <a:endParaRPr lang="en-US"/>
        </a:p>
      </dgm:t>
    </dgm:pt>
    <dgm:pt modelId="{6B0C02FB-2962-1048-8F38-5C19D6118DF8}" type="pres">
      <dgm:prSet presAssocID="{E39D34F6-E7D8-4C4F-832F-057BB78CD5DC}" presName="vert0" presStyleCnt="0">
        <dgm:presLayoutVars>
          <dgm:dir/>
          <dgm:animOne val="branch"/>
          <dgm:animLvl val="lvl"/>
        </dgm:presLayoutVars>
      </dgm:prSet>
      <dgm:spPr/>
    </dgm:pt>
    <dgm:pt modelId="{347B5472-79DF-E341-8D44-68E08CFAED46}" type="pres">
      <dgm:prSet presAssocID="{76920127-2DD6-4362-A3D9-ED38B57C446E}" presName="thickLine" presStyleLbl="alignNode1" presStyleIdx="0" presStyleCnt="4"/>
      <dgm:spPr/>
    </dgm:pt>
    <dgm:pt modelId="{2AEEE8A7-C200-4F48-BAC6-E9AFD2D447A3}" type="pres">
      <dgm:prSet presAssocID="{76920127-2DD6-4362-A3D9-ED38B57C446E}" presName="horz1" presStyleCnt="0"/>
      <dgm:spPr/>
    </dgm:pt>
    <dgm:pt modelId="{5E560CFE-497A-6B4A-AA5E-4024C12AEDC7}" type="pres">
      <dgm:prSet presAssocID="{76920127-2DD6-4362-A3D9-ED38B57C446E}" presName="tx1" presStyleLbl="revTx" presStyleIdx="0" presStyleCnt="4"/>
      <dgm:spPr/>
    </dgm:pt>
    <dgm:pt modelId="{1D650CC2-5FB0-2B4B-8195-A9E465965F4C}" type="pres">
      <dgm:prSet presAssocID="{76920127-2DD6-4362-A3D9-ED38B57C446E}" presName="vert1" presStyleCnt="0"/>
      <dgm:spPr/>
    </dgm:pt>
    <dgm:pt modelId="{93BB5527-FA6B-2842-98EE-ABFE5577D52C}" type="pres">
      <dgm:prSet presAssocID="{48DDC35D-CB3B-4D9C-808D-323DF1B8B3C6}" presName="thickLine" presStyleLbl="alignNode1" presStyleIdx="1" presStyleCnt="4"/>
      <dgm:spPr/>
    </dgm:pt>
    <dgm:pt modelId="{DA7DE204-AE3E-5343-B4F5-9F3F6F7776B9}" type="pres">
      <dgm:prSet presAssocID="{48DDC35D-CB3B-4D9C-808D-323DF1B8B3C6}" presName="horz1" presStyleCnt="0"/>
      <dgm:spPr/>
    </dgm:pt>
    <dgm:pt modelId="{FA9E4D27-6FB0-8F4C-AA11-ED9DF6806539}" type="pres">
      <dgm:prSet presAssocID="{48DDC35D-CB3B-4D9C-808D-323DF1B8B3C6}" presName="tx1" presStyleLbl="revTx" presStyleIdx="1" presStyleCnt="4"/>
      <dgm:spPr/>
    </dgm:pt>
    <dgm:pt modelId="{CD48AE29-C4CB-D245-9492-FC137E7384F9}" type="pres">
      <dgm:prSet presAssocID="{48DDC35D-CB3B-4D9C-808D-323DF1B8B3C6}" presName="vert1" presStyleCnt="0"/>
      <dgm:spPr/>
    </dgm:pt>
    <dgm:pt modelId="{E90728BC-C938-2B4F-91F0-8B6E5909D559}" type="pres">
      <dgm:prSet presAssocID="{AB098777-1C8C-477D-B334-5FC7422556C2}" presName="thickLine" presStyleLbl="alignNode1" presStyleIdx="2" presStyleCnt="4"/>
      <dgm:spPr/>
    </dgm:pt>
    <dgm:pt modelId="{580DB93C-AAC2-1E41-9AFC-2B7D4136A2A2}" type="pres">
      <dgm:prSet presAssocID="{AB098777-1C8C-477D-B334-5FC7422556C2}" presName="horz1" presStyleCnt="0"/>
      <dgm:spPr/>
    </dgm:pt>
    <dgm:pt modelId="{068D0ECA-96E1-554D-8E20-56B63328E303}" type="pres">
      <dgm:prSet presAssocID="{AB098777-1C8C-477D-B334-5FC7422556C2}" presName="tx1" presStyleLbl="revTx" presStyleIdx="2" presStyleCnt="4"/>
      <dgm:spPr/>
    </dgm:pt>
    <dgm:pt modelId="{C8CD2FCD-799D-B14E-8EE8-D449039283EF}" type="pres">
      <dgm:prSet presAssocID="{AB098777-1C8C-477D-B334-5FC7422556C2}" presName="vert1" presStyleCnt="0"/>
      <dgm:spPr/>
    </dgm:pt>
    <dgm:pt modelId="{4763142C-FFBB-7E4E-878B-5670F49C87B4}" type="pres">
      <dgm:prSet presAssocID="{B2DE818F-474A-432C-B89D-2BD1FB5A7E4B}" presName="thickLine" presStyleLbl="alignNode1" presStyleIdx="3" presStyleCnt="4"/>
      <dgm:spPr/>
    </dgm:pt>
    <dgm:pt modelId="{19980225-792C-7D42-90F7-B464C9D62540}" type="pres">
      <dgm:prSet presAssocID="{B2DE818F-474A-432C-B89D-2BD1FB5A7E4B}" presName="horz1" presStyleCnt="0"/>
      <dgm:spPr/>
    </dgm:pt>
    <dgm:pt modelId="{2C42F07A-07C7-C04A-A4F4-D170FA61B04F}" type="pres">
      <dgm:prSet presAssocID="{B2DE818F-474A-432C-B89D-2BD1FB5A7E4B}" presName="tx1" presStyleLbl="revTx" presStyleIdx="3" presStyleCnt="4"/>
      <dgm:spPr/>
    </dgm:pt>
    <dgm:pt modelId="{0DC2F210-9747-7F42-81F5-B39A5151040C}" type="pres">
      <dgm:prSet presAssocID="{B2DE818F-474A-432C-B89D-2BD1FB5A7E4B}" presName="vert1" presStyleCnt="0"/>
      <dgm:spPr/>
    </dgm:pt>
  </dgm:ptLst>
  <dgm:cxnLst>
    <dgm:cxn modelId="{B441C617-7CA4-0543-BB4A-FE6BE770C1D0}" type="presOf" srcId="{AB098777-1C8C-477D-B334-5FC7422556C2}" destId="{068D0ECA-96E1-554D-8E20-56B63328E303}" srcOrd="0" destOrd="0" presId="urn:microsoft.com/office/officeart/2008/layout/LinedList"/>
    <dgm:cxn modelId="{25F5BF41-C679-AE4E-A5D9-1681BDE27FE1}" type="presOf" srcId="{E39D34F6-E7D8-4C4F-832F-057BB78CD5DC}" destId="{6B0C02FB-2962-1048-8F38-5C19D6118DF8}" srcOrd="0" destOrd="0" presId="urn:microsoft.com/office/officeart/2008/layout/LinedList"/>
    <dgm:cxn modelId="{74BFC070-5BD7-4FB7-B49F-2DDC490BD514}" srcId="{E39D34F6-E7D8-4C4F-832F-057BB78CD5DC}" destId="{48DDC35D-CB3B-4D9C-808D-323DF1B8B3C6}" srcOrd="1" destOrd="0" parTransId="{59335E53-6028-48B9-AF66-1D0EAD2175BF}" sibTransId="{C9DA4FCE-73EA-4D01-BC29-44C33A30591E}"/>
    <dgm:cxn modelId="{B8585D94-5358-4362-861C-FCC9EE4471C9}" srcId="{E39D34F6-E7D8-4C4F-832F-057BB78CD5DC}" destId="{76920127-2DD6-4362-A3D9-ED38B57C446E}" srcOrd="0" destOrd="0" parTransId="{0CFD66B4-9CE7-4ACB-96F3-A25CDBEBC16A}" sibTransId="{43BE5420-8270-46F9-9EA0-F22B6C860ED7}"/>
    <dgm:cxn modelId="{DFE39B9A-2E22-E441-8863-791E1FBC02F8}" type="presOf" srcId="{48DDC35D-CB3B-4D9C-808D-323DF1B8B3C6}" destId="{FA9E4D27-6FB0-8F4C-AA11-ED9DF6806539}" srcOrd="0" destOrd="0" presId="urn:microsoft.com/office/officeart/2008/layout/LinedList"/>
    <dgm:cxn modelId="{C68450B8-B851-7347-AE9C-AEE78CE22862}" type="presOf" srcId="{B2DE818F-474A-432C-B89D-2BD1FB5A7E4B}" destId="{2C42F07A-07C7-C04A-A4F4-D170FA61B04F}" srcOrd="0" destOrd="0" presId="urn:microsoft.com/office/officeart/2008/layout/LinedList"/>
    <dgm:cxn modelId="{4CAD0DBC-96DB-4A8C-87DD-F33FBEDDAA7E}" srcId="{E39D34F6-E7D8-4C4F-832F-057BB78CD5DC}" destId="{AB098777-1C8C-477D-B334-5FC7422556C2}" srcOrd="2" destOrd="0" parTransId="{B480EA34-05AB-43BB-B071-F7EBC46A7325}" sibTransId="{10109280-B239-47A6-8956-FBF49ED19B64}"/>
    <dgm:cxn modelId="{8AE79EF0-0F01-47FD-8D5E-812CB3EA37AD}" srcId="{E39D34F6-E7D8-4C4F-832F-057BB78CD5DC}" destId="{B2DE818F-474A-432C-B89D-2BD1FB5A7E4B}" srcOrd="3" destOrd="0" parTransId="{0029F5E0-9D5C-4B38-8DF0-69BA86E3A501}" sibTransId="{B1A7AB38-E6D0-4015-864E-1B104DD08E4A}"/>
    <dgm:cxn modelId="{5049FBFC-534A-F74A-BC8D-D292DE0322C9}" type="presOf" srcId="{76920127-2DD6-4362-A3D9-ED38B57C446E}" destId="{5E560CFE-497A-6B4A-AA5E-4024C12AEDC7}" srcOrd="0" destOrd="0" presId="urn:microsoft.com/office/officeart/2008/layout/LinedList"/>
    <dgm:cxn modelId="{F971338A-561E-8943-B8AC-9A6DE854CA31}" type="presParOf" srcId="{6B0C02FB-2962-1048-8F38-5C19D6118DF8}" destId="{347B5472-79DF-E341-8D44-68E08CFAED46}" srcOrd="0" destOrd="0" presId="urn:microsoft.com/office/officeart/2008/layout/LinedList"/>
    <dgm:cxn modelId="{F0225B6F-A4A0-BB46-AC61-BC7F8184770F}" type="presParOf" srcId="{6B0C02FB-2962-1048-8F38-5C19D6118DF8}" destId="{2AEEE8A7-C200-4F48-BAC6-E9AFD2D447A3}" srcOrd="1" destOrd="0" presId="urn:microsoft.com/office/officeart/2008/layout/LinedList"/>
    <dgm:cxn modelId="{7A4E28E7-4FB3-D648-84B7-0FC1B8A3AB27}" type="presParOf" srcId="{2AEEE8A7-C200-4F48-BAC6-E9AFD2D447A3}" destId="{5E560CFE-497A-6B4A-AA5E-4024C12AEDC7}" srcOrd="0" destOrd="0" presId="urn:microsoft.com/office/officeart/2008/layout/LinedList"/>
    <dgm:cxn modelId="{7C8F005B-6E29-5A4C-8757-4DA418ED4907}" type="presParOf" srcId="{2AEEE8A7-C200-4F48-BAC6-E9AFD2D447A3}" destId="{1D650CC2-5FB0-2B4B-8195-A9E465965F4C}" srcOrd="1" destOrd="0" presId="urn:microsoft.com/office/officeart/2008/layout/LinedList"/>
    <dgm:cxn modelId="{AA3821D6-8150-D04D-9CE6-40E0DB190BC5}" type="presParOf" srcId="{6B0C02FB-2962-1048-8F38-5C19D6118DF8}" destId="{93BB5527-FA6B-2842-98EE-ABFE5577D52C}" srcOrd="2" destOrd="0" presId="urn:microsoft.com/office/officeart/2008/layout/LinedList"/>
    <dgm:cxn modelId="{96540FAC-2851-4F46-B216-C0A38CFBDC4F}" type="presParOf" srcId="{6B0C02FB-2962-1048-8F38-5C19D6118DF8}" destId="{DA7DE204-AE3E-5343-B4F5-9F3F6F7776B9}" srcOrd="3" destOrd="0" presId="urn:microsoft.com/office/officeart/2008/layout/LinedList"/>
    <dgm:cxn modelId="{A0379E49-A8C0-FC40-A03D-F6F4741F5168}" type="presParOf" srcId="{DA7DE204-AE3E-5343-B4F5-9F3F6F7776B9}" destId="{FA9E4D27-6FB0-8F4C-AA11-ED9DF6806539}" srcOrd="0" destOrd="0" presId="urn:microsoft.com/office/officeart/2008/layout/LinedList"/>
    <dgm:cxn modelId="{D00C4389-AD29-6D4A-A990-52E6FF185BC1}" type="presParOf" srcId="{DA7DE204-AE3E-5343-B4F5-9F3F6F7776B9}" destId="{CD48AE29-C4CB-D245-9492-FC137E7384F9}" srcOrd="1" destOrd="0" presId="urn:microsoft.com/office/officeart/2008/layout/LinedList"/>
    <dgm:cxn modelId="{28B4C547-82F8-7B49-9B1D-94FE3B4B5A75}" type="presParOf" srcId="{6B0C02FB-2962-1048-8F38-5C19D6118DF8}" destId="{E90728BC-C938-2B4F-91F0-8B6E5909D559}" srcOrd="4" destOrd="0" presId="urn:microsoft.com/office/officeart/2008/layout/LinedList"/>
    <dgm:cxn modelId="{D514E427-AA45-E947-ACB6-3B3C81FC19D8}" type="presParOf" srcId="{6B0C02FB-2962-1048-8F38-5C19D6118DF8}" destId="{580DB93C-AAC2-1E41-9AFC-2B7D4136A2A2}" srcOrd="5" destOrd="0" presId="urn:microsoft.com/office/officeart/2008/layout/LinedList"/>
    <dgm:cxn modelId="{49DFD862-3162-8742-B132-E30548E10A4A}" type="presParOf" srcId="{580DB93C-AAC2-1E41-9AFC-2B7D4136A2A2}" destId="{068D0ECA-96E1-554D-8E20-56B63328E303}" srcOrd="0" destOrd="0" presId="urn:microsoft.com/office/officeart/2008/layout/LinedList"/>
    <dgm:cxn modelId="{3CE6131A-13BC-F24B-807B-AC91436D9E56}" type="presParOf" srcId="{580DB93C-AAC2-1E41-9AFC-2B7D4136A2A2}" destId="{C8CD2FCD-799D-B14E-8EE8-D449039283EF}" srcOrd="1" destOrd="0" presId="urn:microsoft.com/office/officeart/2008/layout/LinedList"/>
    <dgm:cxn modelId="{7F9C8704-104F-0747-9689-2AA7DC602F9F}" type="presParOf" srcId="{6B0C02FB-2962-1048-8F38-5C19D6118DF8}" destId="{4763142C-FFBB-7E4E-878B-5670F49C87B4}" srcOrd="6" destOrd="0" presId="urn:microsoft.com/office/officeart/2008/layout/LinedList"/>
    <dgm:cxn modelId="{C9D4EB9B-038E-E94B-B9D5-F0DEF9F92940}" type="presParOf" srcId="{6B0C02FB-2962-1048-8F38-5C19D6118DF8}" destId="{19980225-792C-7D42-90F7-B464C9D62540}" srcOrd="7" destOrd="0" presId="urn:microsoft.com/office/officeart/2008/layout/LinedList"/>
    <dgm:cxn modelId="{2314D5AB-C8FE-D24B-9938-C208BE807871}" type="presParOf" srcId="{19980225-792C-7D42-90F7-B464C9D62540}" destId="{2C42F07A-07C7-C04A-A4F4-D170FA61B04F}" srcOrd="0" destOrd="0" presId="urn:microsoft.com/office/officeart/2008/layout/LinedList"/>
    <dgm:cxn modelId="{DADCF5BE-6F7A-2744-9CFB-9F7D19799AB0}" type="presParOf" srcId="{19980225-792C-7D42-90F7-B464C9D62540}" destId="{0DC2F210-9747-7F42-81F5-B39A5151040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7B5472-79DF-E341-8D44-68E08CFAED46}">
      <dsp:nvSpPr>
        <dsp:cNvPr id="0" name=""/>
        <dsp:cNvSpPr/>
      </dsp:nvSpPr>
      <dsp:spPr>
        <a:xfrm>
          <a:off x="0" y="0"/>
          <a:ext cx="6900512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560CFE-497A-6B4A-AA5E-4024C12AEDC7}">
      <dsp:nvSpPr>
        <dsp:cNvPr id="0" name=""/>
        <dsp:cNvSpPr/>
      </dsp:nvSpPr>
      <dsp:spPr>
        <a:xfrm>
          <a:off x="0" y="0"/>
          <a:ext cx="6900512" cy="1384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latin typeface="Poppins" pitchFamily="2" charset="77"/>
              <a:cs typeface="Poppins" pitchFamily="2" charset="77"/>
            </a:rPr>
            <a:t>Dark Patterns sind Entscheidungen in Benutzerschnittstellen, die Nutzer dazu bringen, Handlungen zu tun, die nicht in ihrem Interesse sind. </a:t>
          </a:r>
          <a:endParaRPr lang="en-US" sz="1600" kern="1200" dirty="0">
            <a:latin typeface="Poppins" pitchFamily="2" charset="77"/>
            <a:cs typeface="Poppins" pitchFamily="2" charset="77"/>
          </a:endParaRPr>
        </a:p>
      </dsp:txBody>
      <dsp:txXfrm>
        <a:off x="0" y="0"/>
        <a:ext cx="6900512" cy="1384035"/>
      </dsp:txXfrm>
    </dsp:sp>
    <dsp:sp modelId="{93BB5527-FA6B-2842-98EE-ABFE5577D52C}">
      <dsp:nvSpPr>
        <dsp:cNvPr id="0" name=""/>
        <dsp:cNvSpPr/>
      </dsp:nvSpPr>
      <dsp:spPr>
        <a:xfrm>
          <a:off x="0" y="1384035"/>
          <a:ext cx="6900512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9E4D27-6FB0-8F4C-AA11-ED9DF6806539}">
      <dsp:nvSpPr>
        <dsp:cNvPr id="0" name=""/>
        <dsp:cNvSpPr/>
      </dsp:nvSpPr>
      <dsp:spPr>
        <a:xfrm>
          <a:off x="0" y="1384035"/>
          <a:ext cx="6900512" cy="1384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latin typeface="Poppins" pitchFamily="2" charset="77"/>
              <a:cs typeface="Poppins" pitchFamily="2" charset="77"/>
            </a:rPr>
            <a:t>Diese Elemente nutzen psychologische Tricks, um Nutzende dazu zu bringen, mehr Zeit oder Geld auf einer Plattform zu verbringen, Daten preiszugeben oder anderweitig gegen ihre ursprüngliche Absicht zu handeln.</a:t>
          </a:r>
          <a:endParaRPr lang="en-US" sz="1600" kern="1200" dirty="0">
            <a:latin typeface="Poppins" pitchFamily="2" charset="77"/>
            <a:cs typeface="Poppins" pitchFamily="2" charset="77"/>
          </a:endParaRPr>
        </a:p>
      </dsp:txBody>
      <dsp:txXfrm>
        <a:off x="0" y="1384035"/>
        <a:ext cx="6900512" cy="1384035"/>
      </dsp:txXfrm>
    </dsp:sp>
    <dsp:sp modelId="{E90728BC-C938-2B4F-91F0-8B6E5909D559}">
      <dsp:nvSpPr>
        <dsp:cNvPr id="0" name=""/>
        <dsp:cNvSpPr/>
      </dsp:nvSpPr>
      <dsp:spPr>
        <a:xfrm>
          <a:off x="0" y="2768070"/>
          <a:ext cx="6900512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8D0ECA-96E1-554D-8E20-56B63328E303}">
      <dsp:nvSpPr>
        <dsp:cNvPr id="0" name=""/>
        <dsp:cNvSpPr/>
      </dsp:nvSpPr>
      <dsp:spPr>
        <a:xfrm>
          <a:off x="0" y="2768070"/>
          <a:ext cx="6900512" cy="1384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latin typeface="Poppins" pitchFamily="2" charset="77"/>
              <a:cs typeface="Poppins" pitchFamily="2" charset="77"/>
            </a:rPr>
            <a:t>Dark Patterns sind in der Gestaltung moderner Spiele allgegenwärtig. Diese Methoden helfen den Spielentwickler*innen, mehr Geld zu verdienen. Für die Spieler*innen sind sie aber nicht gut. Sie können ihnen langfristig schaden.</a:t>
          </a:r>
          <a:endParaRPr lang="en-US" sz="1600" kern="1200" dirty="0">
            <a:latin typeface="Poppins" pitchFamily="2" charset="77"/>
            <a:cs typeface="Poppins" pitchFamily="2" charset="77"/>
          </a:endParaRPr>
        </a:p>
      </dsp:txBody>
      <dsp:txXfrm>
        <a:off x="0" y="2768070"/>
        <a:ext cx="6900512" cy="1384035"/>
      </dsp:txXfrm>
    </dsp:sp>
    <dsp:sp modelId="{4763142C-FFBB-7E4E-878B-5670F49C87B4}">
      <dsp:nvSpPr>
        <dsp:cNvPr id="0" name=""/>
        <dsp:cNvSpPr/>
      </dsp:nvSpPr>
      <dsp:spPr>
        <a:xfrm>
          <a:off x="0" y="4152105"/>
          <a:ext cx="6900512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42F07A-07C7-C04A-A4F4-D170FA61B04F}">
      <dsp:nvSpPr>
        <dsp:cNvPr id="0" name=""/>
        <dsp:cNvSpPr/>
      </dsp:nvSpPr>
      <dsp:spPr>
        <a:xfrm>
          <a:off x="0" y="4152105"/>
          <a:ext cx="6900512" cy="13840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600" kern="1200" dirty="0">
              <a:latin typeface="Poppins" pitchFamily="2" charset="77"/>
              <a:cs typeface="Poppins" pitchFamily="2" charset="77"/>
            </a:rPr>
            <a:t>Wenn Spieler*innen wissen, worauf sie hereinfallen, können sie sich besser schützen.</a:t>
          </a:r>
          <a:endParaRPr lang="en-US" sz="1600" kern="1200" dirty="0">
            <a:latin typeface="Poppins" pitchFamily="2" charset="77"/>
            <a:cs typeface="Poppins" pitchFamily="2" charset="77"/>
          </a:endParaRPr>
        </a:p>
      </dsp:txBody>
      <dsp:txXfrm>
        <a:off x="0" y="4152105"/>
        <a:ext cx="6900512" cy="13840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E447BC-0B7F-7402-6F24-1B27F415D7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9CF5766-B090-AC84-62D9-A34783C27A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Montserra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4B1C5C-87A2-DAB0-55A5-71A9931BF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89E205D2-9523-8B42-8C7B-0C2B7863BCF6}" type="datetimeFigureOut">
              <a:rPr lang="de-DE" smtClean="0"/>
              <a:pPr/>
              <a:t>02.10.24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C5D449F-457D-3173-440D-9910D008C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A4C4F5D-5ACC-D5BB-1C5A-051201F2B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B0024A0E-8814-DA4F-AB5C-F24561FB9CE6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74631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D1D8E8-5190-BE0F-1197-AF58DA023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F771449-314E-45BD-CB8A-DAB6E36D66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b="0" i="0">
                <a:latin typeface="Montserrat" pitchFamily="2" charset="77"/>
              </a:defRPr>
            </a:lvl1pPr>
            <a:lvl2pPr>
              <a:defRPr b="0" i="0">
                <a:latin typeface="Montserrat" pitchFamily="2" charset="77"/>
              </a:defRPr>
            </a:lvl2pPr>
            <a:lvl3pPr>
              <a:defRPr b="0" i="0">
                <a:latin typeface="Montserrat" pitchFamily="2" charset="77"/>
              </a:defRPr>
            </a:lvl3pPr>
            <a:lvl4pPr>
              <a:defRPr b="0" i="0">
                <a:latin typeface="Montserrat" pitchFamily="2" charset="77"/>
              </a:defRPr>
            </a:lvl4pPr>
            <a:lvl5pPr>
              <a:defRPr b="0" i="0">
                <a:latin typeface="Montserrat" pitchFamily="2" charset="77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DE5ED72-F49E-8F8E-7C8E-D70A075E1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89E205D2-9523-8B42-8C7B-0C2B7863BCF6}" type="datetimeFigureOut">
              <a:rPr lang="de-DE" smtClean="0"/>
              <a:pPr/>
              <a:t>02.10.24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4DC57AD-E3AC-EC5B-B603-B7D129950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6482CE0-39C9-607B-FC71-9D4AD97A1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B0024A0E-8814-DA4F-AB5C-F24561FB9CE6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9276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90346299-E4F5-08F7-8F35-C15096BB8B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C8C4A43-7AB8-392B-E3A0-8EBC0B9001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 b="0" i="0">
                <a:latin typeface="Montserrat" pitchFamily="2" charset="77"/>
              </a:defRPr>
            </a:lvl1pPr>
            <a:lvl2pPr>
              <a:defRPr b="0" i="0">
                <a:latin typeface="Montserrat" pitchFamily="2" charset="77"/>
              </a:defRPr>
            </a:lvl2pPr>
            <a:lvl3pPr>
              <a:defRPr b="0" i="0">
                <a:latin typeface="Montserrat" pitchFamily="2" charset="77"/>
              </a:defRPr>
            </a:lvl3pPr>
            <a:lvl4pPr>
              <a:defRPr b="0" i="0">
                <a:latin typeface="Montserrat" pitchFamily="2" charset="77"/>
              </a:defRPr>
            </a:lvl4pPr>
            <a:lvl5pPr>
              <a:defRPr b="0" i="0">
                <a:latin typeface="Montserrat" pitchFamily="2" charset="77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39BB967-2AAD-2CD2-F408-D7E75FA39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89E205D2-9523-8B42-8C7B-0C2B7863BCF6}" type="datetimeFigureOut">
              <a:rPr lang="de-DE" smtClean="0"/>
              <a:pPr/>
              <a:t>02.10.24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E2F0CD-FCD5-4B2E-4346-C61B4C402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071D877-7011-FBFB-C0D0-8C45FF18D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B0024A0E-8814-DA4F-AB5C-F24561FB9CE6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28394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C64F01-C8FB-9B24-2D28-6F5604308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69E29E0-CE7E-C542-FFA2-89E3DC01CA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  <a:lvl2pPr>
              <a:defRPr b="0" i="0">
                <a:latin typeface="Montserrat" pitchFamily="2" charset="77"/>
              </a:defRPr>
            </a:lvl2pPr>
            <a:lvl3pPr>
              <a:defRPr b="0" i="0">
                <a:latin typeface="Montserrat" pitchFamily="2" charset="77"/>
              </a:defRPr>
            </a:lvl3pPr>
            <a:lvl4pPr>
              <a:defRPr b="0" i="0">
                <a:latin typeface="Montserrat" pitchFamily="2" charset="77"/>
              </a:defRPr>
            </a:lvl4pPr>
            <a:lvl5pPr>
              <a:defRPr b="0" i="0">
                <a:latin typeface="Montserrat" pitchFamily="2" charset="77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8551C07-95EC-E39F-00F9-57C94D02B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89E205D2-9523-8B42-8C7B-0C2B7863BCF6}" type="datetimeFigureOut">
              <a:rPr lang="de-DE" smtClean="0"/>
              <a:pPr/>
              <a:t>02.10.24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FC47CDF-E77B-C5E5-5D17-68E22BCF4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F25879-C4D4-094E-6E5E-F5AE14C12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B0024A0E-8814-DA4F-AB5C-F24561FB9CE6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7046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7E1778-B10D-0000-2CAA-9B76EAB60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8155464-D717-03D3-BD3D-8B4A703525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82000"/>
                  </a:schemeClr>
                </a:solidFill>
                <a:latin typeface="Montserra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7645C91-2939-4CDB-7AE7-F2BF14C1E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89E205D2-9523-8B42-8C7B-0C2B7863BCF6}" type="datetimeFigureOut">
              <a:rPr lang="de-DE" smtClean="0"/>
              <a:pPr/>
              <a:t>02.10.24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E8B9682-857B-91C8-C39B-309900CE7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2BCE5D4-6179-B278-B9D2-8CABA96D6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B0024A0E-8814-DA4F-AB5C-F24561FB9CE6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30293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99CCB3-E669-9C77-71F1-6F13FB816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21FCDB8-5768-B862-2A52-C855CC89FA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  <a:lvl2pPr>
              <a:defRPr b="0" i="0">
                <a:latin typeface="Montserrat" pitchFamily="2" charset="77"/>
              </a:defRPr>
            </a:lvl2pPr>
            <a:lvl3pPr>
              <a:defRPr b="0" i="0">
                <a:latin typeface="Montserrat" pitchFamily="2" charset="77"/>
              </a:defRPr>
            </a:lvl3pPr>
            <a:lvl4pPr>
              <a:defRPr b="0" i="0">
                <a:latin typeface="Montserrat" pitchFamily="2" charset="77"/>
              </a:defRPr>
            </a:lvl4pPr>
            <a:lvl5pPr>
              <a:defRPr b="0" i="0">
                <a:latin typeface="Montserrat" pitchFamily="2" charset="77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884E5D0-D021-4E9F-50EC-1658D306E8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  <a:lvl2pPr>
              <a:defRPr b="0" i="0">
                <a:latin typeface="Montserrat" pitchFamily="2" charset="77"/>
              </a:defRPr>
            </a:lvl2pPr>
            <a:lvl3pPr>
              <a:defRPr b="0" i="0">
                <a:latin typeface="Montserrat" pitchFamily="2" charset="77"/>
              </a:defRPr>
            </a:lvl3pPr>
            <a:lvl4pPr>
              <a:defRPr b="0" i="0">
                <a:latin typeface="Montserrat" pitchFamily="2" charset="77"/>
              </a:defRPr>
            </a:lvl4pPr>
            <a:lvl5pPr>
              <a:defRPr b="0" i="0">
                <a:latin typeface="Montserrat" pitchFamily="2" charset="77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D0CD1E0-1166-4B24-802E-52FCEEEB4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89E205D2-9523-8B42-8C7B-0C2B7863BCF6}" type="datetimeFigureOut">
              <a:rPr lang="de-DE" smtClean="0"/>
              <a:pPr/>
              <a:t>02.10.24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3F1E581-86E8-7C84-2737-A800E21EF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0D0B593-AAB4-8D03-73D2-043C187E1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B0024A0E-8814-DA4F-AB5C-F24561FB9CE6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35372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93E2E2-8103-A104-215F-975E8A552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1A01984-53DA-CAA1-6F3A-FD285AAA51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0" i="0">
                <a:latin typeface="Montserrat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DE7DCC0-8E2C-EC1B-2A1E-47C6BD5765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  <a:lvl2pPr>
              <a:defRPr b="0" i="0">
                <a:latin typeface="Montserrat" pitchFamily="2" charset="77"/>
              </a:defRPr>
            </a:lvl2pPr>
            <a:lvl3pPr>
              <a:defRPr b="0" i="0">
                <a:latin typeface="Montserrat" pitchFamily="2" charset="77"/>
              </a:defRPr>
            </a:lvl3pPr>
            <a:lvl4pPr>
              <a:defRPr b="0" i="0">
                <a:latin typeface="Montserrat" pitchFamily="2" charset="77"/>
              </a:defRPr>
            </a:lvl4pPr>
            <a:lvl5pPr>
              <a:defRPr b="0" i="0">
                <a:latin typeface="Montserrat" pitchFamily="2" charset="77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8AFAA93-F8FF-1C65-EB31-1ACFAC8FA2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0" i="0">
                <a:latin typeface="Montserrat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5228DD9-E5B3-FCAA-C82E-474A2AB51A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b="0" i="0">
                <a:latin typeface="Montserrat" pitchFamily="2" charset="77"/>
              </a:defRPr>
            </a:lvl1pPr>
            <a:lvl2pPr>
              <a:defRPr b="0" i="0">
                <a:latin typeface="Montserrat" pitchFamily="2" charset="77"/>
              </a:defRPr>
            </a:lvl2pPr>
            <a:lvl3pPr>
              <a:defRPr b="0" i="0">
                <a:latin typeface="Montserrat" pitchFamily="2" charset="77"/>
              </a:defRPr>
            </a:lvl3pPr>
            <a:lvl4pPr>
              <a:defRPr b="0" i="0">
                <a:latin typeface="Montserrat" pitchFamily="2" charset="77"/>
              </a:defRPr>
            </a:lvl4pPr>
            <a:lvl5pPr>
              <a:defRPr b="0" i="0">
                <a:latin typeface="Montserrat" pitchFamily="2" charset="77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ABC002A9-1B70-7734-5642-682F9298E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89E205D2-9523-8B42-8C7B-0C2B7863BCF6}" type="datetimeFigureOut">
              <a:rPr lang="de-DE" smtClean="0"/>
              <a:pPr/>
              <a:t>02.10.24</a:t>
            </a:fld>
            <a:endParaRPr lang="de-DE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2ADBC3B1-57F5-D503-8153-799F6806C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2380F7CE-E2E6-856F-C852-40051676A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B0024A0E-8814-DA4F-AB5C-F24561FB9CE6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66404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2113F0-47C2-2EBE-ACC9-721F27B46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85FEC33-770E-E134-611D-FF2A36C19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89E205D2-9523-8B42-8C7B-0C2B7863BCF6}" type="datetimeFigureOut">
              <a:rPr lang="de-DE" smtClean="0"/>
              <a:pPr/>
              <a:t>02.10.24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F32AAA0-E261-43A9-AECD-AEFD7EDF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C2207D1-FDBF-5B84-6772-361DEECA4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B0024A0E-8814-DA4F-AB5C-F24561FB9CE6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1900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78D89F8-5496-17DE-C1A4-AB4EAD2DC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89E205D2-9523-8B42-8C7B-0C2B7863BCF6}" type="datetimeFigureOut">
              <a:rPr lang="de-DE" smtClean="0"/>
              <a:pPr/>
              <a:t>02.10.24</a:t>
            </a:fld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1DC7486-D9A0-EE7E-A007-D6333D73F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0948069-58C2-5107-EE57-774BA7129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B0024A0E-8814-DA4F-AB5C-F24561FB9CE6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9314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9F3B76-81A1-20F0-DEF7-9307CD841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D508F8D-B41A-BC26-2422-31D5688AA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 b="0" i="0">
                <a:latin typeface="Montserrat" pitchFamily="2" charset="77"/>
              </a:defRPr>
            </a:lvl1pPr>
            <a:lvl2pPr>
              <a:defRPr sz="2800" b="0" i="0">
                <a:latin typeface="Montserrat" pitchFamily="2" charset="77"/>
              </a:defRPr>
            </a:lvl2pPr>
            <a:lvl3pPr>
              <a:defRPr sz="2400" b="0" i="0">
                <a:latin typeface="Montserrat" pitchFamily="2" charset="77"/>
              </a:defRPr>
            </a:lvl3pPr>
            <a:lvl4pPr>
              <a:defRPr sz="2000" b="0" i="0">
                <a:latin typeface="Montserrat" pitchFamily="2" charset="77"/>
              </a:defRPr>
            </a:lvl4pPr>
            <a:lvl5pPr>
              <a:defRPr sz="2000" b="0" i="0">
                <a:latin typeface="Montserrat" pitchFamily="2" charset="77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280840E-A81D-8665-DC1A-1048506775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 b="0" i="0">
                <a:latin typeface="Montserrat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177ED9A-E105-58F4-0B57-DEC2303DF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89E205D2-9523-8B42-8C7B-0C2B7863BCF6}" type="datetimeFigureOut">
              <a:rPr lang="de-DE" smtClean="0"/>
              <a:pPr/>
              <a:t>02.10.24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AD96E89-6647-0D28-8319-29A2685D0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E146DAB-B02B-EF86-4088-FB86D9AA6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B0024A0E-8814-DA4F-AB5C-F24561FB9CE6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42560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18DFD7-6013-6BD2-A7F5-CA7C0C349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C95CFB1A-E1B8-B80A-97D5-712D73D408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 b="0" i="0">
                <a:latin typeface="Montserrat" pitchFamily="2" charset="77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DC3448C-E054-3FD7-9CC4-A645472E07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 b="0" i="0">
                <a:latin typeface="Montserrat" pitchFamily="2" charset="77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076F6C1-7DAE-E074-8CC6-948C1BE2B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89E205D2-9523-8B42-8C7B-0C2B7863BCF6}" type="datetimeFigureOut">
              <a:rPr lang="de-DE" smtClean="0"/>
              <a:pPr/>
              <a:t>02.10.24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062536E-5F0A-C3B5-40AA-07A2A308F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E1FFD82-D22E-3AA1-CADE-E20AFE3ED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Montserrat" pitchFamily="2" charset="77"/>
              </a:defRPr>
            </a:lvl1pPr>
          </a:lstStyle>
          <a:p>
            <a:fld id="{B0024A0E-8814-DA4F-AB5C-F24561FB9CE6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79421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FB517DD-DB2F-7C2D-32B9-0A0036B93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2BA2BCE-8D34-7FA0-56A4-C0282D4E74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90E21ED-63B9-84B3-4503-1DA3195363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82000"/>
                  </a:schemeClr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89E205D2-9523-8B42-8C7B-0C2B7863BCF6}" type="datetimeFigureOut">
              <a:rPr lang="de-DE" smtClean="0"/>
              <a:pPr/>
              <a:t>02.10.24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E6A708-12DB-5A68-BD78-3CA6DA46D9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82000"/>
                  </a:schemeClr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61AD561-C30A-54D0-AC8B-11E52EDFDF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82000"/>
                  </a:schemeClr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B0024A0E-8814-DA4F-AB5C-F24561FB9CE6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7447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Poppins" pitchFamily="2" charset="77"/>
          <a:ea typeface="+mj-ea"/>
          <a:cs typeface="Poppins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Poppins" pitchFamily="2" charset="77"/>
          <a:ea typeface="+mn-ea"/>
          <a:cs typeface="Poppins" pitchFamily="2" charset="77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Poppins" pitchFamily="2" charset="77"/>
          <a:ea typeface="+mn-ea"/>
          <a:cs typeface="Poppins" pitchFamily="2" charset="77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Poppins" pitchFamily="2" charset="77"/>
          <a:ea typeface="+mn-ea"/>
          <a:cs typeface="Poppins" pitchFamily="2" charset="77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Poppins" pitchFamily="2" charset="77"/>
          <a:ea typeface="+mn-ea"/>
          <a:cs typeface="Poppins" pitchFamily="2" charset="77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Poppins" pitchFamily="2" charset="77"/>
          <a:ea typeface="+mn-ea"/>
          <a:cs typeface="Poppins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spieleratgeber-nrw.de/ratgeber/risiken/dark-patterns/" TargetMode="External"/><Relationship Id="rId7" Type="http://schemas.openxmlformats.org/officeDocument/2006/relationships/image" Target="../media/image1.png"/><Relationship Id="rId2" Type="http://schemas.openxmlformats.org/officeDocument/2006/relationships/hyperlink" Target="https://www.jugendschutz.net/fileadmin/daten/publikationen/praxisinfos_reports/report_dark_patterns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harrypotterhogwartsmystery.com/de/" TargetMode="External"/><Relationship Id="rId5" Type="http://schemas.openxmlformats.org/officeDocument/2006/relationships/hyperlink" Target="https://www.farming-simulator.com/index.php?lang=de&amp;country=be" TargetMode="External"/><Relationship Id="rId4" Type="http://schemas.openxmlformats.org/officeDocument/2006/relationships/hyperlink" Target="https://www.darkpattern.games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FF990C-E0E5-D4BD-C51D-C27F5F2A3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451381"/>
            <a:ext cx="10512552" cy="4066540"/>
          </a:xfrm>
        </p:spPr>
        <p:txBody>
          <a:bodyPr anchor="b">
            <a:normAutofit/>
          </a:bodyPr>
          <a:lstStyle/>
          <a:p>
            <a:pPr algn="l"/>
            <a:r>
              <a:rPr lang="de-DE" sz="6600" b="1" dirty="0"/>
              <a:t>Präsentation Spielewelten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E1F3302-EC4E-518B-5304-6062E592CC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199" y="4983276"/>
            <a:ext cx="10512552" cy="1126680"/>
          </a:xfrm>
        </p:spPr>
        <p:txBody>
          <a:bodyPr>
            <a:normAutofit/>
          </a:bodyPr>
          <a:lstStyle/>
          <a:p>
            <a:pPr algn="l"/>
            <a:r>
              <a:rPr lang="de-DE" kern="100" dirty="0">
                <a:effectLst/>
                <a:latin typeface="Poppins" pitchFamily="2" charset="77"/>
                <a:ea typeface="Aptos" panose="020B0004020202020204" pitchFamily="34" charset="0"/>
              </a:rPr>
              <a:t>Übersicht ausgewählter Computerspiele</a:t>
            </a:r>
            <a:endParaRPr lang="de-DE" dirty="0">
              <a:latin typeface="Poppins" pitchFamily="2" charset="77"/>
            </a:endParaRPr>
          </a:p>
        </p:txBody>
      </p:sp>
      <p:pic>
        <p:nvPicPr>
          <p:cNvPr id="6" name="Grafik 5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5A9B4C40-3DEF-B6D0-229F-FED12FABBA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  <p:pic>
        <p:nvPicPr>
          <p:cNvPr id="9" name="Grafik 8" descr="Ein Bild, das Symbol, Screenshot, Billardkugel enthält.&#10;&#10;Automatisch generierte Beschreibung">
            <a:extLst>
              <a:ext uri="{FF2B5EF4-FFF2-40B4-BE49-F238E27FC236}">
                <a16:creationId xmlns:a16="http://schemas.microsoft.com/office/drawing/2014/main" id="{6AC24E3B-420C-0CB8-0E95-3EF394A6B9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6438900"/>
            <a:ext cx="1219200" cy="419100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700B27CC-3B2F-0570-539B-B373A804EA8B}"/>
              </a:ext>
            </a:extLst>
          </p:cNvPr>
          <p:cNvSpPr txBox="1"/>
          <p:nvPr/>
        </p:nvSpPr>
        <p:spPr>
          <a:xfrm>
            <a:off x="2200149" y="6546276"/>
            <a:ext cx="872452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000" b="0" i="0" dirty="0">
                <a:solidFill>
                  <a:srgbClr val="000000"/>
                </a:solidFill>
                <a:effectLst/>
                <a:latin typeface="Poppins" pitchFamily="2" charset="77"/>
                <a:cs typeface="Poppins" pitchFamily="2" charset="77"/>
              </a:rPr>
              <a:t>Präsentation Spielewelten und Dark Patterns von Maria Kruse für GAMESHIFT NRW unter CC BY 4.0-Lizenz via gameshift.nrw</a:t>
            </a:r>
            <a:endParaRPr lang="de-DE" sz="10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3EFF510-42A7-2B26-73E8-ACA8EC9F6C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7565248" y="1486249"/>
            <a:ext cx="4007975" cy="411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48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9C1A55-7681-A2C4-2378-317BBDC70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de-DE" sz="5400" b="1" u="none" strike="noStrike" dirty="0">
                <a:effectLst/>
              </a:rPr>
              <a:t>Soziale Patterns</a:t>
            </a:r>
            <a:r>
              <a:rPr lang="de-DE" sz="5400" b="1" dirty="0"/>
              <a:t> </a:t>
            </a:r>
            <a:r>
              <a:rPr lang="de-DE" sz="4000" b="1" u="none" strike="noStrike" dirty="0">
                <a:effectLst/>
              </a:rPr>
              <a:t>(</a:t>
            </a:r>
            <a:r>
              <a:rPr lang="de-DE" sz="4000" b="1" dirty="0">
                <a:effectLst/>
              </a:rPr>
              <a:t>Social</a:t>
            </a:r>
            <a:r>
              <a:rPr lang="de-DE" sz="4000" b="1" dirty="0"/>
              <a:t> </a:t>
            </a:r>
            <a:r>
              <a:rPr lang="de-DE" sz="4000" b="1" dirty="0">
                <a:effectLst/>
              </a:rPr>
              <a:t>Patterns</a:t>
            </a:r>
            <a:r>
              <a:rPr lang="de-DE" sz="4000" b="1" u="none" strike="noStrike" dirty="0">
                <a:effectLst/>
              </a:rPr>
              <a:t>)</a:t>
            </a:r>
            <a:endParaRPr lang="de-DE" sz="4000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5512A4E-B63B-D6ED-404F-F395A1AF9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r>
              <a:rPr lang="de-DE" sz="2200" dirty="0">
                <a:latin typeface="Poppins" pitchFamily="2" charset="77"/>
              </a:rPr>
              <a:t>Viele Leute haben Spaß daran, gemeinsam zu spielen. Manche Spieleentwickler*innen nutzen das aus, indem sie Konkurrenzsituationen oder Verpflichtungsgefühle schaffen. Für Jugendliche ist es wichtig, von ihren Freund*innen akzeptiert zu werden. Deshalb wirkt sozialer Druck auf sie besonders stark.</a:t>
            </a:r>
          </a:p>
          <a:p>
            <a:pPr marL="0" indent="0">
              <a:buNone/>
            </a:pPr>
            <a:endParaRPr lang="de-DE" sz="2200" dirty="0">
              <a:effectLst/>
              <a:latin typeface="Poppins" pitchFamily="2" charset="77"/>
            </a:endParaRPr>
          </a:p>
          <a:p>
            <a:r>
              <a:rPr lang="de-DE" sz="2200" dirty="0">
                <a:effectLst/>
                <a:latin typeface="Poppins" pitchFamily="2" charset="77"/>
              </a:rPr>
              <a:t>Soziales Pyramidenschema</a:t>
            </a:r>
          </a:p>
          <a:p>
            <a:r>
              <a:rPr lang="de-DE" sz="2200" dirty="0">
                <a:effectLst/>
                <a:latin typeface="Poppins" pitchFamily="2" charset="77"/>
              </a:rPr>
              <a:t>Bestenlisten und sichtbare Erfolge</a:t>
            </a:r>
          </a:p>
          <a:p>
            <a:r>
              <a:rPr lang="de-DE" sz="2200" dirty="0">
                <a:effectLst/>
                <a:latin typeface="Poppins" pitchFamily="2" charset="77"/>
              </a:rPr>
              <a:t>Soziale Verpflichtung</a:t>
            </a:r>
          </a:p>
          <a:p>
            <a:r>
              <a:rPr lang="de-DE" sz="2200" dirty="0">
                <a:effectLst/>
                <a:latin typeface="Poppins" pitchFamily="2" charset="77"/>
              </a:rPr>
              <a:t>Verknüpfung mit </a:t>
            </a:r>
            <a:r>
              <a:rPr lang="de-DE" sz="2200" dirty="0" err="1">
                <a:effectLst/>
                <a:latin typeface="Poppins" pitchFamily="2" charset="77"/>
              </a:rPr>
              <a:t>Social</a:t>
            </a:r>
            <a:r>
              <a:rPr lang="de-DE" sz="2200" dirty="0">
                <a:effectLst/>
                <a:latin typeface="Poppins" pitchFamily="2" charset="77"/>
              </a:rPr>
              <a:t> Media Accounts</a:t>
            </a:r>
          </a:p>
          <a:p>
            <a:endParaRPr lang="de-DE" sz="2200" dirty="0">
              <a:latin typeface="Poppins" pitchFamily="2" charset="77"/>
            </a:endParaRPr>
          </a:p>
        </p:txBody>
      </p:sp>
      <p:pic>
        <p:nvPicPr>
          <p:cNvPr id="4" name="Grafik 3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2D5E7964-FA4B-AE25-F4B3-AF4CC111F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3257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9C1A55-7681-A2C4-2378-317BBDC70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722914" cy="5431536"/>
          </a:xfrm>
        </p:spPr>
        <p:txBody>
          <a:bodyPr>
            <a:normAutofit/>
          </a:bodyPr>
          <a:lstStyle/>
          <a:p>
            <a:r>
              <a:rPr lang="de-DE" sz="5400" b="1" u="none" strike="noStrike" dirty="0">
                <a:effectLst/>
              </a:rPr>
              <a:t>Psycho-logische Patterns</a:t>
            </a:r>
            <a:br>
              <a:rPr lang="de-DE" sz="5400" b="1" u="none" strike="noStrike" dirty="0">
                <a:effectLst/>
              </a:rPr>
            </a:br>
            <a:r>
              <a:rPr lang="de-DE" sz="4000" b="1" u="none" strike="noStrike" dirty="0">
                <a:effectLst/>
              </a:rPr>
              <a:t>(</a:t>
            </a:r>
            <a:r>
              <a:rPr lang="de-DE" sz="4000" b="1" dirty="0">
                <a:effectLst/>
              </a:rPr>
              <a:t>Psycho-logical Patterns</a:t>
            </a:r>
            <a:r>
              <a:rPr lang="de-DE" sz="4000" b="1" u="none" strike="noStrike" dirty="0">
                <a:effectLst/>
              </a:rPr>
              <a:t>)</a:t>
            </a:r>
            <a:endParaRPr lang="de-DE" sz="4000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5512A4E-B63B-D6ED-404F-F395A1AF9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r>
              <a:rPr lang="de-DE" sz="2200">
                <a:latin typeface="Poppins" pitchFamily="2" charset="77"/>
              </a:rPr>
              <a:t>Games nutzen verschiedene psychologische Tricks, um Nutzer*innen dazu zu bringen, weiterzuspielen. Zum Beispiel, indem sie schnelle Entscheidungen verlangen oder ständige Belohnungen anbieten.</a:t>
            </a:r>
          </a:p>
          <a:p>
            <a:pPr marL="0" indent="0">
              <a:buNone/>
            </a:pPr>
            <a:endParaRPr lang="de-DE" sz="2200">
              <a:effectLst/>
              <a:latin typeface="Poppins" pitchFamily="2" charset="77"/>
            </a:endParaRPr>
          </a:p>
          <a:p>
            <a:r>
              <a:rPr lang="de-DE" sz="2200">
                <a:effectLst/>
                <a:latin typeface="Poppins" pitchFamily="2" charset="77"/>
              </a:rPr>
              <a:t>Investierter Wert</a:t>
            </a:r>
          </a:p>
          <a:p>
            <a:r>
              <a:rPr lang="de-DE" sz="2200">
                <a:effectLst/>
                <a:latin typeface="Poppins" pitchFamily="2" charset="77"/>
              </a:rPr>
              <a:t>Fortschritt</a:t>
            </a:r>
          </a:p>
          <a:p>
            <a:r>
              <a:rPr lang="de-DE" sz="2200">
                <a:effectLst/>
                <a:latin typeface="Poppins" pitchFamily="2" charset="77"/>
              </a:rPr>
              <a:t>Illusion von Kontrolle</a:t>
            </a:r>
          </a:p>
          <a:p>
            <a:r>
              <a:rPr lang="de-DE" sz="2200">
                <a:effectLst/>
                <a:latin typeface="Poppins" pitchFamily="2" charset="77"/>
              </a:rPr>
              <a:t>Ästhetische Manipulation</a:t>
            </a:r>
          </a:p>
          <a:p>
            <a:endParaRPr lang="de-DE" sz="2200">
              <a:latin typeface="Poppins" pitchFamily="2" charset="77"/>
            </a:endParaRPr>
          </a:p>
        </p:txBody>
      </p:sp>
      <p:pic>
        <p:nvPicPr>
          <p:cNvPr id="4" name="Grafik 3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1154B2A4-7922-2024-531A-A3EF7F138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7367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5D0ED2-A01C-BE51-4258-9FDF92166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3" y="1999615"/>
            <a:ext cx="9144000" cy="27640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100" b="1" kern="1200" dirty="0">
                <a:solidFill>
                  <a:schemeClr val="tx1"/>
                </a:solidFill>
              </a:rPr>
              <a:t>Das </a:t>
            </a:r>
            <a:r>
              <a:rPr lang="en-US" sz="6100" b="1" kern="1200" dirty="0" err="1">
                <a:solidFill>
                  <a:schemeClr val="tx1"/>
                </a:solidFill>
              </a:rPr>
              <a:t>schauen</a:t>
            </a:r>
            <a:r>
              <a:rPr lang="en-US" sz="6100" b="1" kern="1200" dirty="0">
                <a:solidFill>
                  <a:schemeClr val="tx1"/>
                </a:solidFill>
              </a:rPr>
              <a:t> </a:t>
            </a:r>
            <a:r>
              <a:rPr lang="en-US" sz="6100" b="1" kern="1200" dirty="0" err="1">
                <a:solidFill>
                  <a:schemeClr val="tx1"/>
                </a:solidFill>
              </a:rPr>
              <a:t>wir</a:t>
            </a:r>
            <a:r>
              <a:rPr lang="en-US" sz="6100" b="1" kern="1200" dirty="0">
                <a:solidFill>
                  <a:schemeClr val="tx1"/>
                </a:solidFill>
              </a:rPr>
              <a:t> </a:t>
            </a:r>
            <a:r>
              <a:rPr lang="en-US" sz="6100" b="1" kern="1200" dirty="0" err="1">
                <a:solidFill>
                  <a:schemeClr val="tx1"/>
                </a:solidFill>
              </a:rPr>
              <a:t>uns</a:t>
            </a:r>
            <a:r>
              <a:rPr lang="en-US" sz="6100" b="1" kern="1200" dirty="0">
                <a:solidFill>
                  <a:schemeClr val="tx1"/>
                </a:solidFill>
              </a:rPr>
              <a:t> </a:t>
            </a:r>
            <a:r>
              <a:rPr lang="en-US" sz="6100" b="1" kern="1200" dirty="0" err="1">
                <a:solidFill>
                  <a:schemeClr val="tx1"/>
                </a:solidFill>
              </a:rPr>
              <a:t>bei</a:t>
            </a:r>
            <a:r>
              <a:rPr lang="en-US" sz="6100" b="1" kern="1200" dirty="0">
                <a:solidFill>
                  <a:schemeClr val="tx1"/>
                </a:solidFill>
              </a:rPr>
              <a:t> </a:t>
            </a:r>
            <a:r>
              <a:rPr lang="en-US" sz="6100" b="1" kern="1200" dirty="0" err="1">
                <a:solidFill>
                  <a:schemeClr val="tx1"/>
                </a:solidFill>
              </a:rPr>
              <a:t>einigen</a:t>
            </a:r>
            <a:r>
              <a:rPr lang="en-US" sz="6100" b="1" kern="1200" dirty="0">
                <a:solidFill>
                  <a:schemeClr val="tx1"/>
                </a:solidFill>
              </a:rPr>
              <a:t> </a:t>
            </a:r>
            <a:r>
              <a:rPr lang="en-US" sz="6100" b="1" kern="1200" dirty="0" err="1">
                <a:solidFill>
                  <a:schemeClr val="tx1"/>
                </a:solidFill>
              </a:rPr>
              <a:t>Spielen</a:t>
            </a:r>
            <a:r>
              <a:rPr lang="en-US" sz="6100" b="1" kern="1200" dirty="0">
                <a:solidFill>
                  <a:schemeClr val="tx1"/>
                </a:solidFill>
              </a:rPr>
              <a:t> mal </a:t>
            </a:r>
            <a:r>
              <a:rPr lang="en-US" sz="6100" b="1" kern="1200" dirty="0" err="1">
                <a:solidFill>
                  <a:schemeClr val="tx1"/>
                </a:solidFill>
              </a:rPr>
              <a:t>genauer</a:t>
            </a:r>
            <a:r>
              <a:rPr lang="en-US" sz="6100" b="1" kern="1200" dirty="0">
                <a:solidFill>
                  <a:schemeClr val="tx1"/>
                </a:solidFill>
              </a:rPr>
              <a:t> an!</a:t>
            </a:r>
          </a:p>
        </p:txBody>
      </p:sp>
      <p:pic>
        <p:nvPicPr>
          <p:cNvPr id="3" name="Grafik 2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6D4BB52B-AD4B-3DCC-4DD6-1467CAC7A8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3117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F66FEB-DA6C-A474-40EE-6AC421A71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47013" cy="1434415"/>
          </a:xfrm>
        </p:spPr>
        <p:txBody>
          <a:bodyPr anchor="b">
            <a:normAutofit/>
          </a:bodyPr>
          <a:lstStyle/>
          <a:p>
            <a:r>
              <a:rPr lang="de-DE" sz="5400" b="1" kern="100" dirty="0">
                <a:effectLst/>
                <a:ea typeface="Aptos" panose="020B0004020202020204" pitchFamily="34" charset="0"/>
              </a:rPr>
              <a:t> 1. Minecraft</a:t>
            </a:r>
            <a:endParaRPr lang="de-DE" sz="5400" b="1" dirty="0"/>
          </a:p>
        </p:txBody>
      </p:sp>
      <p:pic>
        <p:nvPicPr>
          <p:cNvPr id="5" name="Grafik 4" descr="Ein Bild, das Baum, Himmel, Screenshot, PC-Spiel enthält.&#10;&#10;Automatisch generierte Beschreibung">
            <a:extLst>
              <a:ext uri="{FF2B5EF4-FFF2-40B4-BE49-F238E27FC236}">
                <a16:creationId xmlns:a16="http://schemas.microsoft.com/office/drawing/2014/main" id="{48DC4FD2-2DE4-1F6E-A343-14EEFA17AF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211" r="22769" b="1"/>
          <a:stretch/>
        </p:blipFill>
        <p:spPr>
          <a:xfrm>
            <a:off x="572492" y="2002056"/>
            <a:ext cx="3943849" cy="4184060"/>
          </a:xfrm>
          <a:custGeom>
            <a:avLst/>
            <a:gdLst/>
            <a:ahLst/>
            <a:cxnLst/>
            <a:rect l="l" t="t" r="r" b="b"/>
            <a:pathLst>
              <a:path w="3807743" h="6307845">
                <a:moveTo>
                  <a:pt x="723201" y="386"/>
                </a:moveTo>
                <a:cubicBezTo>
                  <a:pt x="853884" y="-4204"/>
                  <a:pt x="1013493" y="33912"/>
                  <a:pt x="1176100" y="22622"/>
                </a:cubicBezTo>
                <a:cubicBezTo>
                  <a:pt x="1230302" y="18859"/>
                  <a:pt x="1281736" y="20622"/>
                  <a:pt x="1331852" y="24473"/>
                </a:cubicBezTo>
                <a:lnTo>
                  <a:pt x="1439547" y="34944"/>
                </a:lnTo>
                <a:lnTo>
                  <a:pt x="1484197" y="36226"/>
                </a:lnTo>
                <a:cubicBezTo>
                  <a:pt x="1535166" y="35421"/>
                  <a:pt x="1586369" y="31625"/>
                  <a:pt x="1636625" y="22622"/>
                </a:cubicBezTo>
                <a:cubicBezTo>
                  <a:pt x="1686882" y="13619"/>
                  <a:pt x="1729837" y="10653"/>
                  <a:pt x="1768740" y="10885"/>
                </a:cubicBezTo>
                <a:lnTo>
                  <a:pt x="1829538" y="15086"/>
                </a:lnTo>
                <a:lnTo>
                  <a:pt x="1869968" y="7996"/>
                </a:lnTo>
                <a:cubicBezTo>
                  <a:pt x="1953577" y="-31"/>
                  <a:pt x="2036989" y="9808"/>
                  <a:pt x="2112925" y="20118"/>
                </a:cubicBezTo>
                <a:lnTo>
                  <a:pt x="2119331" y="20977"/>
                </a:lnTo>
                <a:lnTo>
                  <a:pt x="2221855" y="13374"/>
                </a:lnTo>
                <a:cubicBezTo>
                  <a:pt x="2261207" y="12845"/>
                  <a:pt x="2298379" y="14359"/>
                  <a:pt x="2333484" y="16393"/>
                </a:cubicBezTo>
                <a:lnTo>
                  <a:pt x="2372613" y="18812"/>
                </a:lnTo>
                <a:lnTo>
                  <a:pt x="2404945" y="9387"/>
                </a:lnTo>
                <a:cubicBezTo>
                  <a:pt x="2452532" y="1754"/>
                  <a:pt x="2506192" y="9333"/>
                  <a:pt x="2561622" y="17814"/>
                </a:cubicBezTo>
                <a:lnTo>
                  <a:pt x="2583950" y="20591"/>
                </a:lnTo>
                <a:lnTo>
                  <a:pt x="2643527" y="20319"/>
                </a:lnTo>
                <a:cubicBezTo>
                  <a:pt x="2669677" y="20426"/>
                  <a:pt x="2697963" y="20717"/>
                  <a:pt x="2727392" y="21103"/>
                </a:cubicBezTo>
                <a:lnTo>
                  <a:pt x="2786908" y="21989"/>
                </a:lnTo>
                <a:lnTo>
                  <a:pt x="2846459" y="13267"/>
                </a:lnTo>
                <a:cubicBezTo>
                  <a:pt x="2896401" y="10176"/>
                  <a:pt x="2960607" y="12733"/>
                  <a:pt x="3036361" y="17072"/>
                </a:cubicBezTo>
                <a:lnTo>
                  <a:pt x="3129100" y="22671"/>
                </a:lnTo>
                <a:lnTo>
                  <a:pt x="3130653" y="22622"/>
                </a:lnTo>
                <a:cubicBezTo>
                  <a:pt x="3178874" y="19804"/>
                  <a:pt x="3260845" y="26231"/>
                  <a:pt x="3352422" y="32691"/>
                </a:cubicBezTo>
                <a:lnTo>
                  <a:pt x="3362608" y="33356"/>
                </a:lnTo>
                <a:lnTo>
                  <a:pt x="3446036" y="35579"/>
                </a:lnTo>
                <a:cubicBezTo>
                  <a:pt x="3550323" y="36566"/>
                  <a:pt x="3662083" y="33535"/>
                  <a:pt x="3778601" y="22622"/>
                </a:cubicBezTo>
                <a:cubicBezTo>
                  <a:pt x="3793981" y="243672"/>
                  <a:pt x="3764152" y="318695"/>
                  <a:pt x="3778601" y="467157"/>
                </a:cubicBezTo>
                <a:cubicBezTo>
                  <a:pt x="3790077" y="557563"/>
                  <a:pt x="3783697" y="684218"/>
                  <a:pt x="3777639" y="811856"/>
                </a:cubicBezTo>
                <a:lnTo>
                  <a:pt x="3773760" y="922625"/>
                </a:lnTo>
                <a:lnTo>
                  <a:pt x="3778601" y="974384"/>
                </a:lnTo>
                <a:cubicBezTo>
                  <a:pt x="3785784" y="1003717"/>
                  <a:pt x="3785160" y="1041120"/>
                  <a:pt x="3781239" y="1085904"/>
                </a:cubicBezTo>
                <a:lnTo>
                  <a:pt x="3776107" y="1132519"/>
                </a:lnTo>
                <a:lnTo>
                  <a:pt x="3778601" y="1162456"/>
                </a:lnTo>
                <a:cubicBezTo>
                  <a:pt x="3791360" y="1256797"/>
                  <a:pt x="3774958" y="1367020"/>
                  <a:pt x="3763568" y="1469787"/>
                </a:cubicBezTo>
                <a:lnTo>
                  <a:pt x="3758806" y="1520515"/>
                </a:lnTo>
                <a:lnTo>
                  <a:pt x="3760417" y="1549437"/>
                </a:lnTo>
                <a:cubicBezTo>
                  <a:pt x="3764298" y="1588133"/>
                  <a:pt x="3770171" y="1628243"/>
                  <a:pt x="3778601" y="1669683"/>
                </a:cubicBezTo>
                <a:cubicBezTo>
                  <a:pt x="3846039" y="2001203"/>
                  <a:pt x="3774784" y="2142285"/>
                  <a:pt x="3778601" y="2364982"/>
                </a:cubicBezTo>
                <a:lnTo>
                  <a:pt x="3776565" y="2406088"/>
                </a:lnTo>
                <a:lnTo>
                  <a:pt x="3778601" y="2427673"/>
                </a:lnTo>
                <a:cubicBezTo>
                  <a:pt x="3821357" y="2695960"/>
                  <a:pt x="3735684" y="2699438"/>
                  <a:pt x="3778601" y="2809517"/>
                </a:cubicBezTo>
                <a:cubicBezTo>
                  <a:pt x="3789330" y="2837037"/>
                  <a:pt x="3791666" y="2872927"/>
                  <a:pt x="3789892" y="2914654"/>
                </a:cubicBezTo>
                <a:lnTo>
                  <a:pt x="3784971" y="2966248"/>
                </a:lnTo>
                <a:lnTo>
                  <a:pt x="3796722" y="3024078"/>
                </a:lnTo>
                <a:cubicBezTo>
                  <a:pt x="3809238" y="3115139"/>
                  <a:pt x="3806232" y="3210898"/>
                  <a:pt x="3799338" y="3302850"/>
                </a:cubicBezTo>
                <a:lnTo>
                  <a:pt x="3787405" y="3438354"/>
                </a:lnTo>
                <a:lnTo>
                  <a:pt x="3790719" y="3460532"/>
                </a:lnTo>
                <a:cubicBezTo>
                  <a:pt x="3797323" y="3541872"/>
                  <a:pt x="3789007" y="3624193"/>
                  <a:pt x="3780361" y="3709762"/>
                </a:cubicBezTo>
                <a:lnTo>
                  <a:pt x="3780169" y="3712283"/>
                </a:lnTo>
                <a:lnTo>
                  <a:pt x="3781239" y="3768266"/>
                </a:lnTo>
                <a:cubicBezTo>
                  <a:pt x="3780994" y="3815588"/>
                  <a:pt x="3779902" y="3863939"/>
                  <a:pt x="3778794" y="3912511"/>
                </a:cubicBezTo>
                <a:lnTo>
                  <a:pt x="3776324" y="4054010"/>
                </a:lnTo>
                <a:lnTo>
                  <a:pt x="3778601" y="4074733"/>
                </a:lnTo>
                <a:cubicBezTo>
                  <a:pt x="3822365" y="4336760"/>
                  <a:pt x="3765189" y="4482586"/>
                  <a:pt x="3778601" y="4644650"/>
                </a:cubicBezTo>
                <a:cubicBezTo>
                  <a:pt x="3781954" y="4685166"/>
                  <a:pt x="3782850" y="4718916"/>
                  <a:pt x="3782504" y="4749344"/>
                </a:cubicBezTo>
                <a:lnTo>
                  <a:pt x="3780512" y="4796832"/>
                </a:lnTo>
                <a:lnTo>
                  <a:pt x="3786260" y="4877451"/>
                </a:lnTo>
                <a:cubicBezTo>
                  <a:pt x="3786165" y="4918212"/>
                  <a:pt x="3784020" y="4964155"/>
                  <a:pt x="3781623" y="5015963"/>
                </a:cubicBezTo>
                <a:lnTo>
                  <a:pt x="3779076" y="5087925"/>
                </a:lnTo>
                <a:lnTo>
                  <a:pt x="3779599" y="5155456"/>
                </a:lnTo>
                <a:lnTo>
                  <a:pt x="3775907" y="5219073"/>
                </a:lnTo>
                <a:lnTo>
                  <a:pt x="3778601" y="5402640"/>
                </a:lnTo>
                <a:cubicBezTo>
                  <a:pt x="3780494" y="5441637"/>
                  <a:pt x="3781680" y="5475146"/>
                  <a:pt x="3782335" y="5504141"/>
                </a:cubicBezTo>
                <a:lnTo>
                  <a:pt x="3782798" y="5566951"/>
                </a:lnTo>
                <a:lnTo>
                  <a:pt x="3786885" y="5599303"/>
                </a:lnTo>
                <a:cubicBezTo>
                  <a:pt x="3799534" y="5776838"/>
                  <a:pt x="3769350" y="6111156"/>
                  <a:pt x="3778601" y="6291711"/>
                </a:cubicBezTo>
                <a:cubicBezTo>
                  <a:pt x="3687392" y="6306733"/>
                  <a:pt x="3632350" y="6304889"/>
                  <a:pt x="3574752" y="6300212"/>
                </a:cubicBezTo>
                <a:lnTo>
                  <a:pt x="3545837" y="6297718"/>
                </a:lnTo>
                <a:lnTo>
                  <a:pt x="3527963" y="6296834"/>
                </a:lnTo>
                <a:cubicBezTo>
                  <a:pt x="3482151" y="6294419"/>
                  <a:pt x="3430025" y="6291672"/>
                  <a:pt x="3355561" y="6291711"/>
                </a:cubicBezTo>
                <a:cubicBezTo>
                  <a:pt x="3304843" y="6293555"/>
                  <a:pt x="3262749" y="6292377"/>
                  <a:pt x="3225711" y="6290098"/>
                </a:cubicBezTo>
                <a:lnTo>
                  <a:pt x="3218247" y="6289525"/>
                </a:lnTo>
                <a:lnTo>
                  <a:pt x="3198550" y="6289212"/>
                </a:lnTo>
                <a:cubicBezTo>
                  <a:pt x="3144315" y="6287803"/>
                  <a:pt x="3088976" y="6286105"/>
                  <a:pt x="3034921" y="6284968"/>
                </a:cubicBezTo>
                <a:lnTo>
                  <a:pt x="2973802" y="6284626"/>
                </a:lnTo>
                <a:lnTo>
                  <a:pt x="2932520" y="6291711"/>
                </a:lnTo>
                <a:cubicBezTo>
                  <a:pt x="2893699" y="6300111"/>
                  <a:pt x="2847670" y="6301992"/>
                  <a:pt x="2797581" y="6300669"/>
                </a:cubicBezTo>
                <a:lnTo>
                  <a:pt x="2672392" y="6292599"/>
                </a:lnTo>
                <a:lnTo>
                  <a:pt x="2629726" y="6293120"/>
                </a:lnTo>
                <a:lnTo>
                  <a:pt x="2540544" y="6284698"/>
                </a:lnTo>
                <a:lnTo>
                  <a:pt x="2473475" y="6280786"/>
                </a:lnTo>
                <a:cubicBezTo>
                  <a:pt x="2419724" y="6279900"/>
                  <a:pt x="2368202" y="6282437"/>
                  <a:pt x="2322057" y="6291711"/>
                </a:cubicBezTo>
                <a:cubicBezTo>
                  <a:pt x="2275912" y="6300985"/>
                  <a:pt x="2236301" y="6305003"/>
                  <a:pt x="2199195" y="6305968"/>
                </a:cubicBezTo>
                <a:lnTo>
                  <a:pt x="2094190" y="6302012"/>
                </a:lnTo>
                <a:lnTo>
                  <a:pt x="2029724" y="6307766"/>
                </a:lnTo>
                <a:cubicBezTo>
                  <a:pt x="1971866" y="6308389"/>
                  <a:pt x="1916420" y="6305265"/>
                  <a:pt x="1864312" y="6301339"/>
                </a:cubicBezTo>
                <a:lnTo>
                  <a:pt x="1761307" y="6293375"/>
                </a:lnTo>
                <a:lnTo>
                  <a:pt x="1745972" y="6293782"/>
                </a:lnTo>
                <a:cubicBezTo>
                  <a:pt x="1699734" y="6294177"/>
                  <a:pt x="1664143" y="6292827"/>
                  <a:pt x="1633352" y="6291083"/>
                </a:cubicBezTo>
                <a:lnTo>
                  <a:pt x="1621369" y="6290324"/>
                </a:lnTo>
                <a:lnTo>
                  <a:pt x="1599140" y="6291711"/>
                </a:lnTo>
                <a:cubicBezTo>
                  <a:pt x="1564093" y="6296354"/>
                  <a:pt x="1527169" y="6296254"/>
                  <a:pt x="1488567" y="6294097"/>
                </a:cubicBezTo>
                <a:lnTo>
                  <a:pt x="1429716" y="6289243"/>
                </a:lnTo>
                <a:lnTo>
                  <a:pt x="1401008" y="6291711"/>
                </a:lnTo>
                <a:cubicBezTo>
                  <a:pt x="1314301" y="6301163"/>
                  <a:pt x="1222976" y="6299856"/>
                  <a:pt x="1127367" y="6296839"/>
                </a:cubicBezTo>
                <a:lnTo>
                  <a:pt x="1062601" y="6295730"/>
                </a:lnTo>
                <a:lnTo>
                  <a:pt x="964991" y="6305909"/>
                </a:lnTo>
                <a:cubicBezTo>
                  <a:pt x="833250" y="6307778"/>
                  <a:pt x="714190" y="6280255"/>
                  <a:pt x="603122" y="6291711"/>
                </a:cubicBezTo>
                <a:cubicBezTo>
                  <a:pt x="455032" y="6306986"/>
                  <a:pt x="261206" y="6260346"/>
                  <a:pt x="30143" y="6291711"/>
                </a:cubicBezTo>
                <a:cubicBezTo>
                  <a:pt x="-1198" y="6167281"/>
                  <a:pt x="7291" y="6044138"/>
                  <a:pt x="19371" y="5934598"/>
                </a:cubicBezTo>
                <a:lnTo>
                  <a:pt x="33559" y="5801663"/>
                </a:lnTo>
                <a:lnTo>
                  <a:pt x="30143" y="5784485"/>
                </a:lnTo>
                <a:cubicBezTo>
                  <a:pt x="7257" y="5691455"/>
                  <a:pt x="7506" y="5585492"/>
                  <a:pt x="13352" y="5476692"/>
                </a:cubicBezTo>
                <a:lnTo>
                  <a:pt x="21882" y="5346809"/>
                </a:lnTo>
                <a:lnTo>
                  <a:pt x="22064" y="5339439"/>
                </a:lnTo>
                <a:lnTo>
                  <a:pt x="29601" y="5166357"/>
                </a:lnTo>
                <a:lnTo>
                  <a:pt x="30143" y="5151877"/>
                </a:lnTo>
                <a:cubicBezTo>
                  <a:pt x="30018" y="5125783"/>
                  <a:pt x="30111" y="5102484"/>
                  <a:pt x="30346" y="5081409"/>
                </a:cubicBezTo>
                <a:lnTo>
                  <a:pt x="30433" y="5076663"/>
                </a:lnTo>
                <a:lnTo>
                  <a:pt x="30143" y="4963804"/>
                </a:lnTo>
                <a:cubicBezTo>
                  <a:pt x="27040" y="4910138"/>
                  <a:pt x="27067" y="4856021"/>
                  <a:pt x="28459" y="4800989"/>
                </a:cubicBezTo>
                <a:lnTo>
                  <a:pt x="30399" y="4750796"/>
                </a:lnTo>
                <a:lnTo>
                  <a:pt x="31514" y="4666872"/>
                </a:lnTo>
                <a:lnTo>
                  <a:pt x="34697" y="4639551"/>
                </a:lnTo>
                <a:lnTo>
                  <a:pt x="34963" y="4632686"/>
                </a:lnTo>
                <a:cubicBezTo>
                  <a:pt x="37318" y="4575362"/>
                  <a:pt x="39271" y="4516661"/>
                  <a:pt x="39056" y="4456118"/>
                </a:cubicBezTo>
                <a:lnTo>
                  <a:pt x="36996" y="4412759"/>
                </a:lnTo>
                <a:lnTo>
                  <a:pt x="30143" y="4388188"/>
                </a:lnTo>
                <a:cubicBezTo>
                  <a:pt x="7389" y="4328002"/>
                  <a:pt x="11492" y="4256950"/>
                  <a:pt x="19232" y="4188739"/>
                </a:cubicBezTo>
                <a:lnTo>
                  <a:pt x="23985" y="4147809"/>
                </a:lnTo>
                <a:lnTo>
                  <a:pt x="23690" y="4087290"/>
                </a:lnTo>
                <a:lnTo>
                  <a:pt x="29097" y="3984687"/>
                </a:lnTo>
                <a:lnTo>
                  <a:pt x="28035" y="3962690"/>
                </a:lnTo>
                <a:cubicBezTo>
                  <a:pt x="28525" y="3945828"/>
                  <a:pt x="30052" y="3926691"/>
                  <a:pt x="32148" y="3905387"/>
                </a:cubicBezTo>
                <a:lnTo>
                  <a:pt x="34754" y="3881032"/>
                </a:lnTo>
                <a:lnTo>
                  <a:pt x="39206" y="3802233"/>
                </a:lnTo>
                <a:cubicBezTo>
                  <a:pt x="39778" y="3763353"/>
                  <a:pt x="37619" y="3728800"/>
                  <a:pt x="30143" y="3698588"/>
                </a:cubicBezTo>
                <a:cubicBezTo>
                  <a:pt x="7714" y="3607954"/>
                  <a:pt x="33117" y="3482508"/>
                  <a:pt x="36579" y="3365983"/>
                </a:cubicBezTo>
                <a:lnTo>
                  <a:pt x="36510" y="3356621"/>
                </a:lnTo>
                <a:lnTo>
                  <a:pt x="30143" y="3311044"/>
                </a:lnTo>
                <a:cubicBezTo>
                  <a:pt x="14271" y="3224157"/>
                  <a:pt x="11445" y="3149243"/>
                  <a:pt x="14856" y="3082749"/>
                </a:cubicBezTo>
                <a:lnTo>
                  <a:pt x="22229" y="3005366"/>
                </a:lnTo>
                <a:lnTo>
                  <a:pt x="27244" y="2895198"/>
                </a:lnTo>
                <a:cubicBezTo>
                  <a:pt x="29143" y="2848776"/>
                  <a:pt x="30527" y="2799531"/>
                  <a:pt x="30143" y="2746826"/>
                </a:cubicBezTo>
                <a:lnTo>
                  <a:pt x="36784" y="2638240"/>
                </a:lnTo>
                <a:lnTo>
                  <a:pt x="30143" y="2615745"/>
                </a:lnTo>
                <a:cubicBezTo>
                  <a:pt x="-20952" y="2495890"/>
                  <a:pt x="17898" y="2340273"/>
                  <a:pt x="37923" y="2201958"/>
                </a:cubicBezTo>
                <a:lnTo>
                  <a:pt x="42734" y="2158379"/>
                </a:lnTo>
                <a:lnTo>
                  <a:pt x="30143" y="2114218"/>
                </a:lnTo>
                <a:cubicBezTo>
                  <a:pt x="2269" y="2040950"/>
                  <a:pt x="-2735" y="1972014"/>
                  <a:pt x="1162" y="1906697"/>
                </a:cubicBezTo>
                <a:lnTo>
                  <a:pt x="6289" y="1854885"/>
                </a:lnTo>
                <a:lnTo>
                  <a:pt x="8053" y="1809168"/>
                </a:lnTo>
                <a:cubicBezTo>
                  <a:pt x="9832" y="1790244"/>
                  <a:pt x="12470" y="1771472"/>
                  <a:pt x="15415" y="1752867"/>
                </a:cubicBezTo>
                <a:lnTo>
                  <a:pt x="30925" y="1652561"/>
                </a:lnTo>
                <a:lnTo>
                  <a:pt x="30143" y="1606992"/>
                </a:lnTo>
                <a:cubicBezTo>
                  <a:pt x="28397" y="1588584"/>
                  <a:pt x="27931" y="1568665"/>
                  <a:pt x="28348" y="1547550"/>
                </a:cubicBezTo>
                <a:lnTo>
                  <a:pt x="29206" y="1531212"/>
                </a:lnTo>
                <a:lnTo>
                  <a:pt x="23637" y="1487282"/>
                </a:lnTo>
                <a:cubicBezTo>
                  <a:pt x="16479" y="1367166"/>
                  <a:pt x="59638" y="1246041"/>
                  <a:pt x="30143" y="1156757"/>
                </a:cubicBezTo>
                <a:cubicBezTo>
                  <a:pt x="21716" y="1131248"/>
                  <a:pt x="18318" y="1090735"/>
                  <a:pt x="17757" y="1041370"/>
                </a:cubicBezTo>
                <a:lnTo>
                  <a:pt x="18463" y="985697"/>
                </a:lnTo>
                <a:lnTo>
                  <a:pt x="16239" y="975915"/>
                </a:lnTo>
                <a:cubicBezTo>
                  <a:pt x="13541" y="957312"/>
                  <a:pt x="12597" y="940330"/>
                  <a:pt x="12862" y="924477"/>
                </a:cubicBezTo>
                <a:lnTo>
                  <a:pt x="23640" y="845857"/>
                </a:lnTo>
                <a:lnTo>
                  <a:pt x="30907" y="688163"/>
                </a:lnTo>
                <a:lnTo>
                  <a:pt x="31375" y="662715"/>
                </a:lnTo>
                <a:lnTo>
                  <a:pt x="30143" y="655230"/>
                </a:lnTo>
                <a:cubicBezTo>
                  <a:pt x="20345" y="615334"/>
                  <a:pt x="17924" y="569960"/>
                  <a:pt x="19185" y="520814"/>
                </a:cubicBezTo>
                <a:lnTo>
                  <a:pt x="26662" y="415314"/>
                </a:lnTo>
                <a:lnTo>
                  <a:pt x="25635" y="383217"/>
                </a:lnTo>
                <a:cubicBezTo>
                  <a:pt x="25461" y="243905"/>
                  <a:pt x="35455" y="113017"/>
                  <a:pt x="30143" y="22622"/>
                </a:cubicBezTo>
                <a:cubicBezTo>
                  <a:pt x="90096" y="13526"/>
                  <a:pt x="146841" y="12585"/>
                  <a:pt x="200495" y="15390"/>
                </a:cubicBezTo>
                <a:lnTo>
                  <a:pt x="324102" y="27794"/>
                </a:lnTo>
                <a:lnTo>
                  <a:pt x="329634" y="27979"/>
                </a:lnTo>
                <a:cubicBezTo>
                  <a:pt x="398332" y="30204"/>
                  <a:pt x="468106" y="31425"/>
                  <a:pt x="551798" y="27886"/>
                </a:cubicBezTo>
                <a:lnTo>
                  <a:pt x="592464" y="25476"/>
                </a:lnTo>
                <a:lnTo>
                  <a:pt x="603122" y="22622"/>
                </a:lnTo>
                <a:cubicBezTo>
                  <a:pt x="639294" y="8191"/>
                  <a:pt x="679641" y="1916"/>
                  <a:pt x="723201" y="386"/>
                </a:cubicBezTo>
                <a:close/>
              </a:path>
            </a:pathLst>
          </a:custGeom>
        </p:spPr>
      </p:pic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70E5094-8914-4B12-5E1A-C7E3E55051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5955" y="2071316"/>
            <a:ext cx="6713552" cy="4114800"/>
          </a:xfrm>
        </p:spPr>
        <p:txBody>
          <a:bodyPr anchor="t">
            <a:normAutofit/>
          </a:bodyPr>
          <a:lstStyle/>
          <a:p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Altersfreigabe: USK 6, nicht DSGVO-konform</a:t>
            </a:r>
          </a:p>
          <a:p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 Kosten: </a:t>
            </a:r>
          </a:p>
          <a:p>
            <a:pPr lvl="1"/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Kostenloses Demo möglich. </a:t>
            </a:r>
          </a:p>
          <a:p>
            <a:pPr lvl="1"/>
            <a:r>
              <a:rPr lang="de-DE" sz="1200" kern="100" dirty="0">
                <a:latin typeface="Poppins" pitchFamily="2" charset="77"/>
                <a:ea typeface="Aptos" panose="020B0004020202020204" pitchFamily="34" charset="0"/>
              </a:rPr>
              <a:t>Java-Edition für Microsoft, Mac und Linux 29,90€</a:t>
            </a:r>
          </a:p>
          <a:p>
            <a:pPr lvl="1"/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App-Version (Android, IOS) </a:t>
            </a:r>
            <a:r>
              <a:rPr lang="de-DE" sz="1200" kern="100" dirty="0">
                <a:latin typeface="Poppins" pitchFamily="2" charset="77"/>
                <a:ea typeface="Aptos" panose="020B0004020202020204" pitchFamily="34" charset="0"/>
              </a:rPr>
              <a:t>7,99€</a:t>
            </a:r>
            <a:endParaRPr lang="de-DE" sz="1200" kern="100" dirty="0">
              <a:effectLst/>
              <a:latin typeface="Poppins" pitchFamily="2" charset="77"/>
              <a:ea typeface="Aptos" panose="020B0004020202020204" pitchFamily="34" charset="0"/>
            </a:endParaRPr>
          </a:p>
          <a:p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Ästhetik: Blockartige, </a:t>
            </a:r>
            <a:r>
              <a:rPr lang="de-DE" sz="1200" kern="100" dirty="0" err="1">
                <a:effectLst/>
                <a:latin typeface="Poppins" pitchFamily="2" charset="77"/>
                <a:ea typeface="Aptos" panose="020B0004020202020204" pitchFamily="34" charset="0"/>
              </a:rPr>
              <a:t>pixelige</a:t>
            </a:r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 Grafikwelt, die stark an Retro-Spiele erinnert. In Minecraft gibt es eine Karte, die ihr craften könnt. Die Karte zeigt euch die Umgebung und ist nützlich, um euch in eurer riesigen Blockwelt nicht zu verlaufen.</a:t>
            </a:r>
          </a:p>
          <a:p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Technik: Spieler*innen können eine unbegrenzte Welt erkunden und verändern, wobei die Umgebung aus 3D-Blöcken besteht. </a:t>
            </a:r>
          </a:p>
          <a:p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Typ: Sandbox, Survival, Adventure</a:t>
            </a:r>
          </a:p>
          <a:p>
            <a:r>
              <a:rPr lang="de-DE" sz="1200" kern="100" dirty="0">
                <a:latin typeface="Poppins" pitchFamily="2" charset="77"/>
                <a:ea typeface="Aptos" panose="020B0004020202020204" pitchFamily="34" charset="0"/>
              </a:rPr>
              <a:t>Datenschutzkonforme Variante: </a:t>
            </a:r>
            <a:r>
              <a:rPr lang="de-DE" sz="1200" kern="100" dirty="0" err="1">
                <a:latin typeface="Poppins" pitchFamily="2" charset="77"/>
                <a:ea typeface="Aptos" panose="020B0004020202020204" pitchFamily="34" charset="0"/>
              </a:rPr>
              <a:t>Minetest</a:t>
            </a:r>
            <a:r>
              <a:rPr lang="de-DE" sz="1200" kern="100" dirty="0">
                <a:latin typeface="Poppins" pitchFamily="2" charset="77"/>
                <a:ea typeface="Aptos" panose="020B0004020202020204" pitchFamily="34" charset="0"/>
              </a:rPr>
              <a:t> (</a:t>
            </a:r>
            <a:r>
              <a:rPr lang="de-DE" sz="1200" u="none" strike="noStrike" dirty="0">
                <a:effectLst/>
                <a:highlight>
                  <a:srgbClr val="FFFFFF"/>
                </a:highlight>
                <a:latin typeface="Poppins" pitchFamily="2" charset="77"/>
              </a:rPr>
              <a:t>Open Source Version von Minecraft zum Selbst-Hosten</a:t>
            </a:r>
            <a:r>
              <a:rPr lang="de-DE" sz="1200" kern="100" dirty="0">
                <a:effectLst/>
                <a:highlight>
                  <a:srgbClr val="FFFFFF"/>
                </a:highlight>
                <a:latin typeface="Poppins" pitchFamily="2" charset="77"/>
              </a:rPr>
              <a:t>, z.B. auf dem Schulserver)</a:t>
            </a:r>
            <a:endParaRPr lang="de-DE" sz="1200" kern="100" dirty="0">
              <a:effectLst/>
              <a:latin typeface="Poppins" pitchFamily="2" charset="77"/>
              <a:ea typeface="Aptos" panose="020B0004020202020204" pitchFamily="34" charset="0"/>
            </a:endParaRPr>
          </a:p>
          <a:p>
            <a:pPr marL="0" indent="0">
              <a:buNone/>
            </a:pPr>
            <a:r>
              <a:rPr lang="de-DE" sz="1200" b="1" dirty="0">
                <a:latin typeface="Poppins" pitchFamily="2" charset="77"/>
              </a:rPr>
              <a:t>Dark Patterns</a:t>
            </a:r>
          </a:p>
          <a:p>
            <a:r>
              <a:rPr lang="de-DE" sz="1200" b="1" kern="100" dirty="0">
                <a:effectLst/>
                <a:latin typeface="Poppins" pitchFamily="2" charset="77"/>
                <a:ea typeface="Aptos" panose="020B0004020202020204" pitchFamily="34" charset="0"/>
              </a:rPr>
              <a:t>Money Patterns: </a:t>
            </a:r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In der Welt von Minecraft gibt es viele käufliche Inhalte wie Skins, Textur-Packs und Welten. Das erzeugt einen ständigen Kaufanreiz, besonders für jüngere Spieler*innen.</a:t>
            </a:r>
          </a:p>
        </p:txBody>
      </p:sp>
      <p:pic>
        <p:nvPicPr>
          <p:cNvPr id="4" name="Grafik 3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8AF2C31A-050B-4E80-E631-A14386F9F1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156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1BF562-4419-BFC2-A7BC-4AB746ED0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de-DE" sz="5400" b="1" kern="100" dirty="0">
                <a:effectLst/>
                <a:ea typeface="Aptos" panose="020B0004020202020204" pitchFamily="34" charset="0"/>
              </a:rPr>
              <a:t>2. </a:t>
            </a:r>
            <a:r>
              <a:rPr lang="de-DE" sz="5400" b="1" kern="100" dirty="0" err="1">
                <a:effectLst/>
                <a:ea typeface="Aptos" panose="020B0004020202020204" pitchFamily="34" charset="0"/>
              </a:rPr>
              <a:t>Fortnite</a:t>
            </a:r>
            <a:endParaRPr lang="de-DE" sz="5400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66AFDB-1B4E-DDB2-8B38-9ECF94ADC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433656"/>
          </a:xfrm>
        </p:spPr>
        <p:txBody>
          <a:bodyPr anchor="t">
            <a:normAutofit/>
          </a:bodyPr>
          <a:lstStyle/>
          <a:p>
            <a:r>
              <a:rPr lang="de-DE" sz="1050" kern="100" dirty="0">
                <a:effectLst/>
                <a:latin typeface="Poppins" pitchFamily="2" charset="77"/>
                <a:ea typeface="Aptos" panose="020B0004020202020204" pitchFamily="34" charset="0"/>
              </a:rPr>
              <a:t>Altersfreigabe: USK 12, nicht DSGVO-konform</a:t>
            </a:r>
          </a:p>
          <a:p>
            <a:r>
              <a:rPr lang="de-DE" sz="1050" kern="100" dirty="0">
                <a:effectLst/>
                <a:latin typeface="Poppins" pitchFamily="2" charset="77"/>
                <a:ea typeface="Aptos" panose="020B0004020202020204" pitchFamily="34" charset="0"/>
              </a:rPr>
              <a:t>Kosten: </a:t>
            </a:r>
            <a:r>
              <a:rPr lang="de-DE" sz="1050" kern="100" dirty="0">
                <a:latin typeface="Poppins" pitchFamily="2" charset="77"/>
                <a:ea typeface="Aptos" panose="020B0004020202020204" pitchFamily="34" charset="0"/>
              </a:rPr>
              <a:t>Kostenfrei</a:t>
            </a:r>
          </a:p>
          <a:p>
            <a:r>
              <a:rPr lang="de-DE" sz="1050" kern="100" dirty="0">
                <a:effectLst/>
                <a:latin typeface="Poppins" pitchFamily="2" charset="77"/>
                <a:ea typeface="Aptos" panose="020B0004020202020204" pitchFamily="34" charset="0"/>
              </a:rPr>
              <a:t>Plattform: </a:t>
            </a:r>
          </a:p>
          <a:p>
            <a:pPr lvl="1"/>
            <a:r>
              <a:rPr lang="de-DE" sz="1050" kern="100" dirty="0">
                <a:effectLst/>
                <a:latin typeface="Poppins" pitchFamily="2" charset="77"/>
                <a:ea typeface="Aptos" panose="020B0004020202020204" pitchFamily="34" charset="0"/>
              </a:rPr>
              <a:t>PC (Mac eingeschränkt), </a:t>
            </a:r>
          </a:p>
          <a:p>
            <a:pPr lvl="1"/>
            <a:r>
              <a:rPr lang="de-DE" sz="1050" u="none" strike="noStrike" dirty="0">
                <a:effectLst/>
                <a:latin typeface="Poppins" pitchFamily="2" charset="77"/>
              </a:rPr>
              <a:t>PlayStation 4, PlayStation 4 Pro und PlayStation 4 Slim, PlayStation 5 </a:t>
            </a:r>
          </a:p>
          <a:p>
            <a:pPr lvl="1"/>
            <a:r>
              <a:rPr lang="de-DE" sz="1050" u="none" strike="noStrike" dirty="0">
                <a:effectLst/>
                <a:latin typeface="Poppins" pitchFamily="2" charset="77"/>
              </a:rPr>
              <a:t>Xbox </a:t>
            </a:r>
            <a:r>
              <a:rPr lang="de-DE" sz="1050" u="none" strike="noStrike" dirty="0" err="1">
                <a:effectLst/>
                <a:latin typeface="Poppins" pitchFamily="2" charset="77"/>
              </a:rPr>
              <a:t>One</a:t>
            </a:r>
            <a:r>
              <a:rPr lang="de-DE" sz="1050" u="none" strike="noStrike" dirty="0">
                <a:effectLst/>
                <a:latin typeface="Poppins" pitchFamily="2" charset="77"/>
              </a:rPr>
              <a:t>, Xbox </a:t>
            </a:r>
            <a:r>
              <a:rPr lang="de-DE" sz="1050" u="none" strike="noStrike" dirty="0" err="1">
                <a:effectLst/>
                <a:latin typeface="Poppins" pitchFamily="2" charset="77"/>
              </a:rPr>
              <a:t>One</a:t>
            </a:r>
            <a:r>
              <a:rPr lang="de-DE" sz="1050" u="none" strike="noStrike" dirty="0">
                <a:effectLst/>
                <a:latin typeface="Poppins" pitchFamily="2" charset="77"/>
              </a:rPr>
              <a:t> S, Xbox </a:t>
            </a:r>
            <a:r>
              <a:rPr lang="de-DE" sz="1050" u="none" strike="noStrike" dirty="0" err="1">
                <a:effectLst/>
                <a:latin typeface="Poppins" pitchFamily="2" charset="77"/>
              </a:rPr>
              <a:t>One</a:t>
            </a:r>
            <a:r>
              <a:rPr lang="de-DE" sz="1050" u="none" strike="noStrike" dirty="0">
                <a:effectLst/>
                <a:latin typeface="Poppins" pitchFamily="2" charset="77"/>
              </a:rPr>
              <a:t> S All-Digital Edition, Xbox </a:t>
            </a:r>
            <a:r>
              <a:rPr lang="de-DE" sz="1050" u="none" strike="noStrike" dirty="0" err="1">
                <a:effectLst/>
                <a:latin typeface="Poppins" pitchFamily="2" charset="77"/>
              </a:rPr>
              <a:t>One</a:t>
            </a:r>
            <a:r>
              <a:rPr lang="de-DE" sz="1050" u="none" strike="noStrike" dirty="0">
                <a:effectLst/>
                <a:latin typeface="Poppins" pitchFamily="2" charset="77"/>
              </a:rPr>
              <a:t> X, und Xbox </a:t>
            </a:r>
            <a:r>
              <a:rPr lang="de-DE" sz="1050" u="none" strike="noStrike" dirty="0" err="1">
                <a:effectLst/>
                <a:latin typeface="Poppins" pitchFamily="2" charset="77"/>
              </a:rPr>
              <a:t>One</a:t>
            </a:r>
            <a:r>
              <a:rPr lang="de-DE" sz="1050" u="none" strike="noStrike" dirty="0">
                <a:effectLst/>
                <a:latin typeface="Poppins" pitchFamily="2" charset="77"/>
              </a:rPr>
              <a:t> Series X|S </a:t>
            </a:r>
          </a:p>
          <a:p>
            <a:pPr lvl="1"/>
            <a:r>
              <a:rPr lang="de-DE" sz="1050" u="none" strike="noStrike" dirty="0">
                <a:effectLst/>
                <a:latin typeface="Poppins" pitchFamily="2" charset="77"/>
              </a:rPr>
              <a:t>Nintendo Switch und Nintendo Switch Lite</a:t>
            </a:r>
          </a:p>
          <a:p>
            <a:pPr lvl="1"/>
            <a:r>
              <a:rPr lang="de-DE" sz="1050" kern="100" dirty="0">
                <a:effectLst/>
                <a:latin typeface="Poppins" pitchFamily="2" charset="77"/>
                <a:ea typeface="Aptos" panose="020B0004020202020204" pitchFamily="34" charset="0"/>
              </a:rPr>
              <a:t>Android</a:t>
            </a:r>
          </a:p>
          <a:p>
            <a:r>
              <a:rPr lang="de-DE" sz="1050" kern="100" dirty="0">
                <a:effectLst/>
                <a:latin typeface="Poppins" pitchFamily="2" charset="77"/>
                <a:ea typeface="Aptos" panose="020B0004020202020204" pitchFamily="34" charset="0"/>
              </a:rPr>
              <a:t>Ästhetik: Bunte, </a:t>
            </a:r>
            <a:r>
              <a:rPr lang="de-DE" sz="1050" kern="100" dirty="0" err="1">
                <a:effectLst/>
                <a:latin typeface="Poppins" pitchFamily="2" charset="77"/>
                <a:ea typeface="Aptos" panose="020B0004020202020204" pitchFamily="34" charset="0"/>
              </a:rPr>
              <a:t>cartoonhafte</a:t>
            </a:r>
            <a:r>
              <a:rPr lang="de-DE" sz="1050" kern="100" dirty="0">
                <a:effectLst/>
                <a:latin typeface="Poppins" pitchFamily="2" charset="77"/>
                <a:ea typeface="Aptos" panose="020B0004020202020204" pitchFamily="34" charset="0"/>
              </a:rPr>
              <a:t> Grafik mit stilisierten Charakteren und Umgebungen. </a:t>
            </a:r>
            <a:r>
              <a:rPr lang="de-DE" sz="1050" b="0" i="0" u="none" strike="noStrike" dirty="0">
                <a:effectLst/>
                <a:highlight>
                  <a:srgbClr val="F9FAFB"/>
                </a:highlight>
                <a:latin typeface="Poppins" pitchFamily="2" charset="77"/>
              </a:rPr>
              <a:t>Bei </a:t>
            </a:r>
            <a:r>
              <a:rPr lang="de-DE" sz="1050" b="0" i="0" u="none" strike="noStrike" dirty="0" err="1">
                <a:effectLst/>
                <a:highlight>
                  <a:srgbClr val="F9FAFB"/>
                </a:highlight>
                <a:latin typeface="Poppins" pitchFamily="2" charset="77"/>
              </a:rPr>
              <a:t>Fortnite</a:t>
            </a:r>
            <a:r>
              <a:rPr lang="de-DE" sz="1050" b="0" i="0" u="none" strike="noStrike" dirty="0">
                <a:effectLst/>
                <a:highlight>
                  <a:srgbClr val="F9FAFB"/>
                </a:highlight>
                <a:latin typeface="Poppins" pitchFamily="2" charset="77"/>
              </a:rPr>
              <a:t> gibt es eine riesige Inselkarte, auf der ihr euch bewegt. Die Übersichtskarte hilft euch, den besten Landeplatz zu finden, gefährliche Sturmzonen zu meiden und Loot zu erspähen.</a:t>
            </a:r>
            <a:endParaRPr lang="de-DE" sz="1050" kern="100" dirty="0">
              <a:effectLst/>
              <a:latin typeface="Poppins" pitchFamily="2" charset="77"/>
              <a:ea typeface="Aptos" panose="020B0004020202020204" pitchFamily="34" charset="0"/>
            </a:endParaRPr>
          </a:p>
          <a:p>
            <a:r>
              <a:rPr lang="de-DE" sz="1050" kern="100" dirty="0">
                <a:effectLst/>
                <a:latin typeface="Poppins" pitchFamily="2" charset="77"/>
                <a:ea typeface="Aptos" panose="020B0004020202020204" pitchFamily="34" charset="0"/>
              </a:rPr>
              <a:t>Technik: Nutzt die Unreal Engine, die für ihre schönen Landschaften und gute Beleuchtung bekannt ist. Die Spielwelt wird regelmäßig aktualisiert..</a:t>
            </a:r>
          </a:p>
          <a:p>
            <a:r>
              <a:rPr lang="de-DE" sz="1050" kern="100" dirty="0">
                <a:effectLst/>
                <a:latin typeface="Poppins" pitchFamily="2" charset="77"/>
                <a:ea typeface="Aptos" panose="020B0004020202020204" pitchFamily="34" charset="0"/>
              </a:rPr>
              <a:t> Typ: Battle Royale, Shooter</a:t>
            </a:r>
          </a:p>
          <a:p>
            <a:pPr marL="0" indent="0">
              <a:buNone/>
            </a:pPr>
            <a:r>
              <a:rPr lang="de-DE" sz="1050" b="1" kern="100" dirty="0">
                <a:effectLst/>
                <a:latin typeface="Poppins" pitchFamily="2" charset="77"/>
                <a:ea typeface="Aptos" panose="020B0004020202020204" pitchFamily="34" charset="0"/>
              </a:rPr>
              <a:t>Dark Patterns</a:t>
            </a:r>
          </a:p>
          <a:p>
            <a:r>
              <a:rPr lang="de-DE" sz="1050" b="1" kern="100" dirty="0">
                <a:effectLst/>
                <a:latin typeface="Poppins" pitchFamily="2" charset="77"/>
                <a:ea typeface="Aptos" panose="020B0004020202020204" pitchFamily="34" charset="0"/>
              </a:rPr>
              <a:t>Money Patterns: </a:t>
            </a:r>
            <a:r>
              <a:rPr lang="de-DE" sz="1050" kern="100" dirty="0" err="1">
                <a:effectLst/>
                <a:latin typeface="Poppins" pitchFamily="2" charset="77"/>
                <a:ea typeface="Aptos" panose="020B0004020202020204" pitchFamily="34" charset="0"/>
              </a:rPr>
              <a:t>Lootboxen</a:t>
            </a:r>
            <a:r>
              <a:rPr lang="de-DE" sz="1050" kern="100" dirty="0">
                <a:effectLst/>
                <a:latin typeface="Poppins" pitchFamily="2" charset="77"/>
                <a:ea typeface="Aptos" panose="020B0004020202020204" pitchFamily="34" charset="0"/>
              </a:rPr>
              <a:t> und Überraschungs-Mechanismen: Spieler*innen geben mehr Geld aus, um bestimmte Gegenstände zu erhalten.</a:t>
            </a:r>
          </a:p>
          <a:p>
            <a:r>
              <a:rPr lang="de-DE" sz="1050" b="1" kern="100" dirty="0" err="1">
                <a:latin typeface="Poppins" pitchFamily="2" charset="77"/>
                <a:ea typeface="Aptos" panose="020B0004020202020204" pitchFamily="34" charset="0"/>
              </a:rPr>
              <a:t>Social</a:t>
            </a:r>
            <a:r>
              <a:rPr lang="de-DE" sz="1050" b="1" kern="100" dirty="0">
                <a:latin typeface="Poppins" pitchFamily="2" charset="77"/>
                <a:ea typeface="Aptos" panose="020B0004020202020204" pitchFamily="34" charset="0"/>
              </a:rPr>
              <a:t> Patterns: </a:t>
            </a:r>
            <a:r>
              <a:rPr lang="de-DE" sz="1050" kern="100" dirty="0">
                <a:effectLst/>
                <a:latin typeface="Poppins" pitchFamily="2" charset="77"/>
                <a:ea typeface="Aptos" panose="020B0004020202020204" pitchFamily="34" charset="0"/>
              </a:rPr>
              <a:t>Das Anzeigen von Belohnungen oder Skins, die andere Spieler besitzen, kann Druck erzeugen, selbst Geld auszugeben, um mithalten zu können.</a:t>
            </a:r>
            <a:endParaRPr lang="de-DE" sz="1050" dirty="0">
              <a:latin typeface="Poppins" pitchFamily="2" charset="77"/>
            </a:endParaRPr>
          </a:p>
        </p:txBody>
      </p:sp>
      <p:pic>
        <p:nvPicPr>
          <p:cNvPr id="5" name="Grafik 4" descr="Ein Bild, das PC-Spiel, Spielesoftware, Strategievideospiel, Adventure-Spiel enthält.&#10;&#10;Automatisch generierte Beschreibung">
            <a:extLst>
              <a:ext uri="{FF2B5EF4-FFF2-40B4-BE49-F238E27FC236}">
                <a16:creationId xmlns:a16="http://schemas.microsoft.com/office/drawing/2014/main" id="{AA036F37-A546-1891-5297-4841C5685F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7932" r="17954" b="2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  <p:pic>
        <p:nvPicPr>
          <p:cNvPr id="4" name="Grafik 3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DAA561DD-2F40-2318-78F8-3DB437CC6C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2112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5CD319-BF8B-3AA7-25DB-950051E03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US" sz="5400" b="1" kern="100" dirty="0">
                <a:effectLst/>
                <a:ea typeface="Aptos" panose="020B0004020202020204" pitchFamily="34" charset="0"/>
              </a:rPr>
              <a:t> 3. League of Legends (</a:t>
            </a:r>
            <a:r>
              <a:rPr lang="en-US" sz="5400" b="1" kern="100" dirty="0" err="1">
                <a:effectLst/>
                <a:ea typeface="Aptos" panose="020B0004020202020204" pitchFamily="34" charset="0"/>
              </a:rPr>
              <a:t>LoL</a:t>
            </a:r>
            <a:r>
              <a:rPr lang="en-US" sz="5400" b="1" kern="100" dirty="0">
                <a:effectLst/>
                <a:ea typeface="Aptos" panose="020B0004020202020204" pitchFamily="34" charset="0"/>
              </a:rPr>
              <a:t>)</a:t>
            </a:r>
            <a:endParaRPr lang="de-DE" sz="5400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E9A78A7-6458-1BE3-9247-D4275019F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7077" y="2033108"/>
            <a:ext cx="6132327" cy="4119172"/>
          </a:xfrm>
        </p:spPr>
        <p:txBody>
          <a:bodyPr anchor="t">
            <a:normAutofit lnSpcReduction="10000"/>
          </a:bodyPr>
          <a:lstStyle/>
          <a:p>
            <a:r>
              <a:rPr lang="en-US" sz="1200" kern="100" dirty="0" err="1">
                <a:effectLst/>
                <a:latin typeface="Poppins" pitchFamily="2" charset="77"/>
                <a:ea typeface="Aptos" panose="020B0004020202020204" pitchFamily="34" charset="0"/>
              </a:rPr>
              <a:t>Altersfreigabe</a:t>
            </a:r>
            <a:r>
              <a:rPr lang="en-US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: USK 12, </a:t>
            </a:r>
            <a:r>
              <a:rPr lang="en-US" sz="1200" kern="100" dirty="0" err="1">
                <a:effectLst/>
                <a:latin typeface="Poppins" pitchFamily="2" charset="77"/>
                <a:ea typeface="Aptos" panose="020B0004020202020204" pitchFamily="34" charset="0"/>
              </a:rPr>
              <a:t>nicht</a:t>
            </a:r>
            <a:r>
              <a:rPr lang="en-US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 DSGVO-</a:t>
            </a:r>
            <a:r>
              <a:rPr lang="en-US" sz="1200" kern="100" dirty="0" err="1">
                <a:latin typeface="Poppins" pitchFamily="2" charset="77"/>
                <a:ea typeface="Aptos" panose="020B0004020202020204" pitchFamily="34" charset="0"/>
              </a:rPr>
              <a:t>k</a:t>
            </a:r>
            <a:r>
              <a:rPr lang="en-US" sz="1200" kern="100" dirty="0" err="1">
                <a:effectLst/>
                <a:latin typeface="Poppins" pitchFamily="2" charset="77"/>
                <a:ea typeface="Aptos" panose="020B0004020202020204" pitchFamily="34" charset="0"/>
              </a:rPr>
              <a:t>onform</a:t>
            </a:r>
            <a:endParaRPr lang="de-DE" sz="1200" kern="100" dirty="0">
              <a:effectLst/>
              <a:latin typeface="Poppins" pitchFamily="2" charset="77"/>
              <a:ea typeface="Aptos" panose="020B0004020202020204" pitchFamily="34" charset="0"/>
            </a:endParaRPr>
          </a:p>
          <a:p>
            <a:r>
              <a:rPr lang="en-US" sz="1200" kern="100" dirty="0" err="1">
                <a:effectLst/>
                <a:latin typeface="Poppins" pitchFamily="2" charset="77"/>
                <a:ea typeface="Aptos" panose="020B0004020202020204" pitchFamily="34" charset="0"/>
              </a:rPr>
              <a:t>Kosten</a:t>
            </a:r>
            <a:r>
              <a:rPr lang="en-US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: </a:t>
            </a:r>
            <a:r>
              <a:rPr lang="en-US" sz="1200" kern="100" dirty="0" err="1">
                <a:effectLst/>
                <a:latin typeface="Poppins" pitchFamily="2" charset="77"/>
                <a:ea typeface="Aptos" panose="020B0004020202020204" pitchFamily="34" charset="0"/>
              </a:rPr>
              <a:t>Kostenfrei</a:t>
            </a:r>
            <a:endParaRPr lang="en-US" sz="1200" kern="100" dirty="0">
              <a:effectLst/>
              <a:latin typeface="Poppins" pitchFamily="2" charset="77"/>
              <a:ea typeface="Aptos" panose="020B0004020202020204" pitchFamily="34" charset="0"/>
            </a:endParaRPr>
          </a:p>
          <a:p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Plattform: </a:t>
            </a:r>
            <a:r>
              <a:rPr lang="de-DE" sz="1200" kern="100" dirty="0">
                <a:latin typeface="Poppins" pitchFamily="2" charset="77"/>
                <a:ea typeface="Aptos" panose="020B0004020202020204" pitchFamily="34" charset="0"/>
              </a:rPr>
              <a:t>PC/Mac</a:t>
            </a:r>
            <a:endParaRPr lang="de-DE" sz="1200" kern="100" dirty="0">
              <a:effectLst/>
              <a:latin typeface="Poppins" pitchFamily="2" charset="77"/>
              <a:ea typeface="Aptos" panose="020B0004020202020204" pitchFamily="34" charset="0"/>
            </a:endParaRPr>
          </a:p>
          <a:p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Ästhetik: Fantasy-inspirierte Umgebung und charakteristische Kunststile. In </a:t>
            </a:r>
            <a:r>
              <a:rPr lang="de-DE" sz="1200" kern="100" dirty="0" err="1">
                <a:effectLst/>
                <a:latin typeface="Poppins" pitchFamily="2" charset="77"/>
                <a:ea typeface="Aptos" panose="020B0004020202020204" pitchFamily="34" charset="0"/>
              </a:rPr>
              <a:t>LoL</a:t>
            </a:r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 gibt es eine Minikarte, die sicherstellt, dass ihr jederzeit wisst, wo sich eure Teamkollegen und Gegner auf der Karte befinden. </a:t>
            </a:r>
          </a:p>
          <a:p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Technik: Hohe Anforderungen an die Technik: Iso-Perspektive, stabile Verbindung und gleichzeitige Funktion aller Spielelemente. </a:t>
            </a:r>
          </a:p>
          <a:p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 Typ: Multiplayer Online Battle Arena (MOBA)</a:t>
            </a:r>
          </a:p>
          <a:p>
            <a:pPr marL="0" indent="0">
              <a:buNone/>
            </a:pPr>
            <a:endParaRPr lang="de-DE" sz="1200" dirty="0">
              <a:latin typeface="Poppins" pitchFamily="2" charset="77"/>
            </a:endParaRPr>
          </a:p>
          <a:p>
            <a:pPr marL="0" indent="0">
              <a:buNone/>
            </a:pPr>
            <a:r>
              <a:rPr lang="de-DE" sz="1200" b="1" dirty="0">
                <a:latin typeface="Poppins" pitchFamily="2" charset="77"/>
              </a:rPr>
              <a:t>Dark Patterns</a:t>
            </a:r>
          </a:p>
          <a:p>
            <a:r>
              <a:rPr lang="de-DE" sz="1200" b="1" kern="100" dirty="0">
                <a:effectLst/>
                <a:latin typeface="Poppins" pitchFamily="2" charset="77"/>
                <a:ea typeface="Aptos" panose="020B0004020202020204" pitchFamily="34" charset="0"/>
              </a:rPr>
              <a:t>Psychological Patterns: </a:t>
            </a:r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Durch viele kosmetische Änderungen und Extras, die man nur mit echtem Geld kaufen kann, denken Spieler*innen, sie müssten immer weiter Geld ausgeben, um das, was sie schon gekauft haben, zu behalten.</a:t>
            </a:r>
          </a:p>
          <a:p>
            <a:r>
              <a:rPr lang="de-DE" sz="1200" b="1" kern="100" dirty="0">
                <a:effectLst/>
                <a:latin typeface="Poppins" pitchFamily="2" charset="77"/>
                <a:ea typeface="Aptos" panose="020B0004020202020204" pitchFamily="34" charset="0"/>
              </a:rPr>
              <a:t>Money Patterns: </a:t>
            </a:r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In-Game-Währungen können Spieler*innen dazu verleiten, mehr Geld auszugeben, weil sie nicht direkt in Echtwährung übersetzbar sind.</a:t>
            </a:r>
          </a:p>
        </p:txBody>
      </p:sp>
      <p:pic>
        <p:nvPicPr>
          <p:cNvPr id="6" name="Grafik 5" descr="Ein Bild, das PC-Spiel, Strategievideospiel, Spielesoftware, Screenshot enthält.&#10;&#10;Automatisch generierte Beschreibung">
            <a:extLst>
              <a:ext uri="{FF2B5EF4-FFF2-40B4-BE49-F238E27FC236}">
                <a16:creationId xmlns:a16="http://schemas.microsoft.com/office/drawing/2014/main" id="{95D9845F-B900-88A9-7007-4069C11679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175" r="5143"/>
          <a:stretch/>
        </p:blipFill>
        <p:spPr>
          <a:xfrm>
            <a:off x="7125257" y="2044438"/>
            <a:ext cx="4747428" cy="4096512"/>
          </a:xfrm>
          <a:prstGeom prst="rect">
            <a:avLst/>
          </a:prstGeom>
        </p:spPr>
      </p:pic>
      <p:pic>
        <p:nvPicPr>
          <p:cNvPr id="4" name="Grafik 3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71212D6E-B667-D4FD-5968-089D0E3B1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654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EEE0A6-BE27-6B1E-C918-5300478B0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de-DE" sz="5400" b="1" kern="100" dirty="0">
                <a:effectLst/>
                <a:ea typeface="Aptos" panose="020B0004020202020204" pitchFamily="34" charset="0"/>
              </a:rPr>
              <a:t>4. Landwirtschafts-</a:t>
            </a:r>
            <a:r>
              <a:rPr lang="de-DE" sz="5400" b="1" kern="100" dirty="0">
                <a:ea typeface="Aptos" panose="020B0004020202020204" pitchFamily="34" charset="0"/>
              </a:rPr>
              <a:t>Si</a:t>
            </a:r>
            <a:r>
              <a:rPr lang="de-DE" sz="5400" b="1" kern="100" dirty="0">
                <a:effectLst/>
                <a:ea typeface="Aptos" panose="020B0004020202020204" pitchFamily="34" charset="0"/>
              </a:rPr>
              <a:t>mulator</a:t>
            </a:r>
            <a:endParaRPr lang="de-DE" sz="5400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6339D6C-E4A2-6726-38BE-1FBA5D1F5A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Autofit/>
          </a:bodyPr>
          <a:lstStyle/>
          <a:p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Altersfreigabe: USK 0, nicht DSGVO-konform</a:t>
            </a:r>
          </a:p>
          <a:p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Kosten: </a:t>
            </a:r>
            <a:r>
              <a:rPr lang="de-DE" sz="1200" kern="100" dirty="0">
                <a:latin typeface="Poppins" pitchFamily="2" charset="77"/>
                <a:ea typeface="Aptos" panose="020B0004020202020204" pitchFamily="34" charset="0"/>
              </a:rPr>
              <a:t>49,99€ </a:t>
            </a:r>
            <a:endParaRPr lang="de-DE" sz="1200" kern="100" dirty="0">
              <a:effectLst/>
              <a:latin typeface="Poppins" pitchFamily="2" charset="77"/>
              <a:ea typeface="Aptos" panose="020B0004020202020204" pitchFamily="34" charset="0"/>
            </a:endParaRPr>
          </a:p>
          <a:p>
            <a:r>
              <a:rPr lang="de-DE" sz="1200" kern="100" dirty="0">
                <a:latin typeface="Poppins" pitchFamily="2" charset="77"/>
                <a:ea typeface="Aptos" panose="020B0004020202020204" pitchFamily="34" charset="0"/>
              </a:rPr>
              <a:t>Plattform: </a:t>
            </a:r>
          </a:p>
          <a:p>
            <a:pPr lvl="1"/>
            <a:r>
              <a:rPr lang="de-DE" sz="1200" kern="100" dirty="0">
                <a:latin typeface="Poppins" pitchFamily="2" charset="77"/>
                <a:ea typeface="Aptos" panose="020B0004020202020204" pitchFamily="34" charset="0"/>
              </a:rPr>
              <a:t>PC (Windows):</a:t>
            </a:r>
          </a:p>
          <a:p>
            <a:pPr lvl="1"/>
            <a:r>
              <a:rPr lang="de-DE" sz="1200" u="none" strike="noStrike" dirty="0">
                <a:effectLst/>
                <a:latin typeface="Poppins" pitchFamily="2" charset="77"/>
              </a:rPr>
              <a:t>PlayStation 4, PlayStation 4 Pro und PlayStation 4 Slim, PlayStation 5 </a:t>
            </a:r>
          </a:p>
          <a:p>
            <a:pPr lvl="1"/>
            <a:r>
              <a:rPr lang="de-DE" sz="1200" u="none" strike="noStrike" dirty="0">
                <a:effectLst/>
                <a:latin typeface="Poppins" pitchFamily="2" charset="77"/>
              </a:rPr>
              <a:t>Xbox </a:t>
            </a:r>
            <a:r>
              <a:rPr lang="de-DE" sz="1200" u="none" strike="noStrike" dirty="0" err="1">
                <a:effectLst/>
                <a:latin typeface="Poppins" pitchFamily="2" charset="77"/>
              </a:rPr>
              <a:t>One</a:t>
            </a:r>
            <a:r>
              <a:rPr lang="de-DE" sz="1200" u="none" strike="noStrike" dirty="0">
                <a:effectLst/>
                <a:latin typeface="Poppins" pitchFamily="2" charset="77"/>
              </a:rPr>
              <a:t>, Xbox </a:t>
            </a:r>
            <a:r>
              <a:rPr lang="de-DE" sz="1200" u="none" strike="noStrike" dirty="0" err="1">
                <a:effectLst/>
                <a:latin typeface="Poppins" pitchFamily="2" charset="77"/>
              </a:rPr>
              <a:t>One</a:t>
            </a:r>
            <a:r>
              <a:rPr lang="de-DE" sz="1200" u="none" strike="noStrike" dirty="0">
                <a:effectLst/>
                <a:latin typeface="Poppins" pitchFamily="2" charset="77"/>
              </a:rPr>
              <a:t> S, Xbox </a:t>
            </a:r>
            <a:r>
              <a:rPr lang="de-DE" sz="1200" u="none" strike="noStrike" dirty="0" err="1">
                <a:effectLst/>
                <a:latin typeface="Poppins" pitchFamily="2" charset="77"/>
              </a:rPr>
              <a:t>One</a:t>
            </a:r>
            <a:r>
              <a:rPr lang="de-DE" sz="1200" u="none" strike="noStrike" dirty="0">
                <a:effectLst/>
                <a:latin typeface="Poppins" pitchFamily="2" charset="77"/>
              </a:rPr>
              <a:t> S All-Digital Edition, Xbox </a:t>
            </a:r>
            <a:r>
              <a:rPr lang="de-DE" sz="1200" u="none" strike="noStrike" dirty="0" err="1">
                <a:effectLst/>
                <a:latin typeface="Poppins" pitchFamily="2" charset="77"/>
              </a:rPr>
              <a:t>One</a:t>
            </a:r>
            <a:r>
              <a:rPr lang="de-DE" sz="1200" u="none" strike="noStrike" dirty="0">
                <a:effectLst/>
                <a:latin typeface="Poppins" pitchFamily="2" charset="77"/>
              </a:rPr>
              <a:t> X, und Xbox </a:t>
            </a:r>
            <a:r>
              <a:rPr lang="de-DE" sz="1200" u="none" strike="noStrike" dirty="0" err="1">
                <a:effectLst/>
                <a:latin typeface="Poppins" pitchFamily="2" charset="77"/>
              </a:rPr>
              <a:t>One</a:t>
            </a:r>
            <a:r>
              <a:rPr lang="de-DE" sz="1200" u="none" strike="noStrike" dirty="0">
                <a:effectLst/>
                <a:latin typeface="Poppins" pitchFamily="2" charset="77"/>
              </a:rPr>
              <a:t> Series X|S </a:t>
            </a:r>
          </a:p>
          <a:p>
            <a:pPr lvl="1"/>
            <a:r>
              <a:rPr lang="de-DE" sz="1200" u="none" strike="noStrike" dirty="0">
                <a:effectLst/>
                <a:latin typeface="Poppins" pitchFamily="2" charset="77"/>
              </a:rPr>
              <a:t>Nintendo Switch und Nintendo Switch Lite</a:t>
            </a:r>
            <a:endParaRPr lang="de-DE" sz="1200" kern="100" dirty="0">
              <a:latin typeface="Poppins" pitchFamily="2" charset="77"/>
              <a:ea typeface="Aptos" panose="020B0004020202020204" pitchFamily="34" charset="0"/>
            </a:endParaRPr>
          </a:p>
          <a:p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Ästhetik: Umgebungen, die wie auf dem Land aussehen und wie auf einem Bauernhof. </a:t>
            </a:r>
            <a:r>
              <a:rPr lang="de-DE" sz="1200" b="0" i="0" u="none" strike="noStrike" dirty="0">
                <a:effectLst/>
                <a:highlight>
                  <a:srgbClr val="F9FAFB"/>
                </a:highlight>
                <a:latin typeface="Poppins" pitchFamily="2" charset="77"/>
              </a:rPr>
              <a:t>Der Landwirtschaftssimulator bietet eine Karte, die euch eure Felder, Maschinen und das ganze Gelände zeigt. </a:t>
            </a:r>
            <a:endParaRPr lang="de-DE" sz="1200" kern="100" dirty="0">
              <a:effectLst/>
              <a:latin typeface="Poppins" pitchFamily="2" charset="77"/>
              <a:ea typeface="Aptos" panose="020B0004020202020204" pitchFamily="34" charset="0"/>
            </a:endParaRPr>
          </a:p>
          <a:p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Technik: Detaillierte 3D-Modelle von Maschinen und Pflanzen, realistische Simulationen für Traktoren und Landwirtschaftsprozesse. </a:t>
            </a:r>
            <a:r>
              <a:rPr lang="en-US" sz="1200" kern="100" dirty="0" err="1">
                <a:effectLst/>
                <a:latin typeface="Poppins" pitchFamily="2" charset="77"/>
                <a:ea typeface="Aptos" panose="020B0004020202020204" pitchFamily="34" charset="0"/>
              </a:rPr>
              <a:t>Typ</a:t>
            </a:r>
            <a:r>
              <a:rPr lang="en-US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: Simulation</a:t>
            </a:r>
          </a:p>
          <a:p>
            <a:pPr marL="0" indent="0">
              <a:buNone/>
            </a:pPr>
            <a:r>
              <a:rPr lang="en-US" sz="1200" b="1" kern="100" dirty="0">
                <a:latin typeface="Poppins" pitchFamily="2" charset="77"/>
                <a:ea typeface="Aptos" panose="020B0004020202020204" pitchFamily="34" charset="0"/>
              </a:rPr>
              <a:t>Dark Patterns</a:t>
            </a:r>
          </a:p>
          <a:p>
            <a:r>
              <a:rPr lang="de-DE" sz="1200" b="1" kern="100" dirty="0">
                <a:effectLst/>
                <a:latin typeface="Poppins" pitchFamily="2" charset="77"/>
                <a:ea typeface="Aptos" panose="020B0004020202020204" pitchFamily="34" charset="0"/>
              </a:rPr>
              <a:t>Psychological Patterns: </a:t>
            </a:r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Im Landwirtschaftssimulator gibt es oft Events oder Maschinen, die nur für kurze Zeit verfügbar sind. Spieler*innen starten das Spiel dann vielleicht öfter oder machen bestimmte Transaktionen, um diese seltenen Gegenstände zu bekommen.</a:t>
            </a:r>
          </a:p>
          <a:p>
            <a:r>
              <a:rPr lang="de-DE" sz="1200" b="1" kern="100" dirty="0" err="1">
                <a:effectLst/>
                <a:latin typeface="Poppins" pitchFamily="2" charset="77"/>
                <a:ea typeface="Aptos" panose="020B0004020202020204" pitchFamily="34" charset="0"/>
              </a:rPr>
              <a:t>Social</a:t>
            </a:r>
            <a:r>
              <a:rPr lang="de-DE" sz="1200" b="1" kern="100" dirty="0">
                <a:effectLst/>
                <a:latin typeface="Poppins" pitchFamily="2" charset="77"/>
                <a:ea typeface="Aptos" panose="020B0004020202020204" pitchFamily="34" charset="0"/>
              </a:rPr>
              <a:t> Patterns: </a:t>
            </a:r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Spieler*innen wollen vielleicht schnell vorankommen und nutzen deshalb Mikrotransaktionen, um ihren Fortschritt zu beschleunigen.</a:t>
            </a:r>
            <a:endParaRPr lang="de-DE" sz="1200" dirty="0">
              <a:latin typeface="Poppins" pitchFamily="2" charset="77"/>
            </a:endParaRPr>
          </a:p>
        </p:txBody>
      </p:sp>
      <p:pic>
        <p:nvPicPr>
          <p:cNvPr id="8" name="Grafik 7" descr="Ein Bild, das draußen, Himmel, Straße, Baum enthält.&#10;&#10;Automatisch generierte Beschreibung">
            <a:extLst>
              <a:ext uri="{FF2B5EF4-FFF2-40B4-BE49-F238E27FC236}">
                <a16:creationId xmlns:a16="http://schemas.microsoft.com/office/drawing/2014/main" id="{58F94258-AC97-FD0A-316C-7EF46EF85D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258" t="-3612" r="47143" b="3614"/>
          <a:stretch/>
        </p:blipFill>
        <p:spPr>
          <a:xfrm>
            <a:off x="7766966" y="2082646"/>
            <a:ext cx="3941064" cy="4096512"/>
          </a:xfrm>
          <a:prstGeom prst="rect">
            <a:avLst/>
          </a:prstGeom>
        </p:spPr>
      </p:pic>
      <p:pic>
        <p:nvPicPr>
          <p:cNvPr id="4" name="Grafik 3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755F4F39-6ED8-A6DB-B2D7-BAA2D98860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3571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DA7AEB-0CE9-A629-4BE4-68D9351D2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US" sz="4600" b="1" kern="100" dirty="0">
                <a:effectLst/>
                <a:ea typeface="Aptos" panose="020B0004020202020204" pitchFamily="34" charset="0"/>
              </a:rPr>
              <a:t>5. Harry Potter: </a:t>
            </a:r>
            <a:br>
              <a:rPr lang="en-US" sz="4600" b="1" kern="100" dirty="0">
                <a:effectLst/>
                <a:ea typeface="Aptos" panose="020B0004020202020204" pitchFamily="34" charset="0"/>
              </a:rPr>
            </a:br>
            <a:r>
              <a:rPr lang="en-US" sz="4600" b="1" kern="100" dirty="0">
                <a:effectLst/>
                <a:ea typeface="Aptos" panose="020B0004020202020204" pitchFamily="34" charset="0"/>
              </a:rPr>
              <a:t>Hogwarts Mystery App</a:t>
            </a:r>
            <a:endParaRPr lang="de-DE" sz="4600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1C3EDEA-389D-099F-E61E-566D6270D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2" y="2071316"/>
            <a:ext cx="6956463" cy="4333996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200" kern="100" dirty="0" err="1">
                <a:effectLst/>
                <a:latin typeface="Poppins" pitchFamily="2" charset="77"/>
                <a:ea typeface="Aptos" panose="020B0004020202020204" pitchFamily="34" charset="0"/>
              </a:rPr>
              <a:t>Altersfreigabe</a:t>
            </a:r>
            <a:r>
              <a:rPr lang="en-US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:</a:t>
            </a:r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 USK 6, nicht DSGVO-konform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 Kosten: </a:t>
            </a:r>
            <a:r>
              <a:rPr lang="de-DE" sz="1200" kern="100" dirty="0">
                <a:latin typeface="Poppins" pitchFamily="2" charset="77"/>
                <a:ea typeface="Aptos" panose="020B0004020202020204" pitchFamily="34" charset="0"/>
              </a:rPr>
              <a:t>Kostenfrei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Plattform: Android/IOS</a:t>
            </a:r>
          </a:p>
          <a:p>
            <a:pPr>
              <a:spcBef>
                <a:spcPts val="0"/>
              </a:spcBef>
            </a:pPr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Ästhetik: Magisch gestaltete Umgebungen basierend auf dem Harry Potter-Universum, detaillierte Animationen und Charakterdesigns. </a:t>
            </a:r>
            <a:r>
              <a:rPr lang="de-DE" sz="1200" b="0" i="0" u="none" strike="noStrike" dirty="0">
                <a:effectLst/>
                <a:highlight>
                  <a:srgbClr val="F9FAFB"/>
                </a:highlight>
                <a:latin typeface="Poppins" pitchFamily="2" charset="77"/>
              </a:rPr>
              <a:t>In der </a:t>
            </a:r>
            <a:r>
              <a:rPr lang="de-DE" sz="1200" b="0" i="0" u="none" strike="noStrike" dirty="0" err="1">
                <a:effectLst/>
                <a:highlight>
                  <a:srgbClr val="F9FAFB"/>
                </a:highlight>
                <a:latin typeface="Poppins" pitchFamily="2" charset="77"/>
              </a:rPr>
              <a:t>Hogwarts</a:t>
            </a:r>
            <a:r>
              <a:rPr lang="de-DE" sz="1200" b="0" i="0" u="none" strike="noStrike" dirty="0">
                <a:effectLst/>
                <a:highlight>
                  <a:srgbClr val="F9FAFB"/>
                </a:highlight>
                <a:latin typeface="Poppins" pitchFamily="2" charset="77"/>
              </a:rPr>
              <a:t> Mystery App gibt es keine traditionelle Übersichtskarte. Stattdessen bewegt ihr euch durch die verschiedenen Schauplätze von </a:t>
            </a:r>
            <a:r>
              <a:rPr lang="de-DE" sz="1200" b="0" i="0" u="none" strike="noStrike" dirty="0" err="1">
                <a:effectLst/>
                <a:highlight>
                  <a:srgbClr val="F9FAFB"/>
                </a:highlight>
                <a:latin typeface="Poppins" pitchFamily="2" charset="77"/>
              </a:rPr>
              <a:t>Hogwarts</a:t>
            </a:r>
            <a:r>
              <a:rPr lang="de-DE" sz="1200" b="0" i="0" u="none" strike="noStrike" dirty="0">
                <a:effectLst/>
                <a:highlight>
                  <a:srgbClr val="F9FAFB"/>
                </a:highlight>
                <a:latin typeface="Poppins" pitchFamily="2" charset="77"/>
              </a:rPr>
              <a:t>, indem ihr Hotspots anklickt.</a:t>
            </a:r>
            <a:endParaRPr lang="de-DE" sz="1200" kern="100" dirty="0">
              <a:effectLst/>
              <a:latin typeface="Poppins" pitchFamily="2" charset="77"/>
              <a:ea typeface="Aptos" panose="020B0004020202020204" pitchFamily="34" charset="0"/>
            </a:endParaRPr>
          </a:p>
          <a:p>
            <a:pPr>
              <a:spcBef>
                <a:spcPts val="0"/>
              </a:spcBef>
            </a:pPr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Technik: 2D- und 3D-Elemente kombiniert, interaktive Storylines und Charakterentwicklungen.</a:t>
            </a:r>
          </a:p>
          <a:p>
            <a:pPr>
              <a:spcBef>
                <a:spcPts val="0"/>
              </a:spcBef>
            </a:pPr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 Typ: Adventure, Rollenspiel (RPG)</a:t>
            </a:r>
          </a:p>
          <a:p>
            <a:pPr marL="0" indent="0">
              <a:spcBef>
                <a:spcPts val="0"/>
              </a:spcBef>
              <a:buNone/>
            </a:pPr>
            <a:endParaRPr lang="de-DE" sz="1200" b="1" kern="100" dirty="0">
              <a:effectLst/>
              <a:latin typeface="Poppins" pitchFamily="2" charset="77"/>
              <a:ea typeface="Aptos" panose="020B00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de-DE" sz="1200" b="1" dirty="0">
                <a:latin typeface="Poppins" pitchFamily="2" charset="77"/>
              </a:rPr>
              <a:t>Dark Patterns</a:t>
            </a:r>
          </a:p>
          <a:p>
            <a:pPr>
              <a:spcBef>
                <a:spcPts val="0"/>
              </a:spcBef>
            </a:pPr>
            <a:r>
              <a:rPr lang="de-DE" sz="1200" b="1" kern="100" dirty="0">
                <a:effectLst/>
                <a:latin typeface="Poppins" pitchFamily="2" charset="77"/>
                <a:ea typeface="Aptos" panose="020B0004020202020204" pitchFamily="34" charset="0"/>
              </a:rPr>
              <a:t>Time Patterns: </a:t>
            </a:r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Tägliche Belohnungen locken Spieler*innen zurück ins Spiel, auch wenn sie eigentlich keine Zeit oder kein Interesse haben.</a:t>
            </a:r>
          </a:p>
          <a:p>
            <a:pPr>
              <a:spcBef>
                <a:spcPts val="0"/>
              </a:spcBef>
            </a:pPr>
            <a:r>
              <a:rPr lang="de-DE" sz="1200" b="1" kern="100" dirty="0">
                <a:effectLst/>
                <a:latin typeface="Poppins" pitchFamily="2" charset="77"/>
                <a:ea typeface="Aptos" panose="020B0004020202020204" pitchFamily="34" charset="0"/>
              </a:rPr>
              <a:t>Money Patterns: </a:t>
            </a:r>
            <a:r>
              <a:rPr lang="de-DE" sz="1200" kern="100" dirty="0">
                <a:effectLst/>
                <a:latin typeface="Poppins" pitchFamily="2" charset="77"/>
                <a:ea typeface="Aptos" panose="020B0004020202020204" pitchFamily="34" charset="0"/>
              </a:rPr>
              <a:t>Manche Gegenstände oder Ereignisse gibt es nur für kurze Zeit. Dadurch müssen Spieler schnell handeln und eventuell Geld ausgeben, um sie zu bekommen.</a:t>
            </a:r>
            <a:endParaRPr lang="de-DE" sz="1200" dirty="0">
              <a:latin typeface="Poppins" pitchFamily="2" charset="77"/>
            </a:endParaRPr>
          </a:p>
        </p:txBody>
      </p:sp>
      <p:pic>
        <p:nvPicPr>
          <p:cNvPr id="5" name="Grafik 4" descr="Ein Bild, das PC-Spiel, Spielesoftware, Strategievideospiel, Screenshot enthält.&#10;&#10;Automatisch generierte Beschreibung">
            <a:extLst>
              <a:ext uri="{FF2B5EF4-FFF2-40B4-BE49-F238E27FC236}">
                <a16:creationId xmlns:a16="http://schemas.microsoft.com/office/drawing/2014/main" id="{D9CC2B2F-0E3A-4559-9057-A819A2763C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0" t="554" r="32757" b="-553"/>
          <a:stretch/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  <p:pic>
        <p:nvPicPr>
          <p:cNvPr id="4" name="Grafik 3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390FED46-64AB-D983-E65F-00E48E882E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6906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42B0A1-D907-863A-DE0C-D73F0A1C7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/>
              <a:t>Quellenangabe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1DEE915-4B2D-6935-1061-EC2DBE61908D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248318" cy="31908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>
                <a:latin typeface="Poppins" pitchFamily="2" charset="77"/>
              </a:rPr>
              <a:t>Quellen</a:t>
            </a:r>
            <a:r>
              <a:rPr lang="de-DE" sz="1400" dirty="0">
                <a:solidFill>
                  <a:srgbClr val="000000"/>
                </a:solidFill>
                <a:effectLst/>
                <a:latin typeface="Poppins" pitchFamily="2" charset="77"/>
              </a:rPr>
              <a:t>:</a:t>
            </a:r>
          </a:p>
          <a:p>
            <a:r>
              <a:rPr lang="de-DE" sz="1400" dirty="0">
                <a:solidFill>
                  <a:srgbClr val="000000"/>
                </a:solidFill>
                <a:effectLst/>
                <a:latin typeface="Poppins" pitchFamily="2" charset="77"/>
                <a:hlinkClick r:id="rId2"/>
              </a:rPr>
              <a:t>https://www.jugendschutz.net/fileadmin/daten/publikationen/praxisinfos_reports/report_dark_patterns.pdf</a:t>
            </a:r>
            <a:r>
              <a:rPr lang="de-DE" sz="1400" dirty="0">
                <a:solidFill>
                  <a:srgbClr val="000000"/>
                </a:solidFill>
                <a:effectLst/>
                <a:latin typeface="Poppins" pitchFamily="2" charset="77"/>
              </a:rPr>
              <a:t> </a:t>
            </a:r>
          </a:p>
          <a:p>
            <a:r>
              <a:rPr lang="de-DE" sz="1400" dirty="0">
                <a:solidFill>
                  <a:srgbClr val="000000"/>
                </a:solidFill>
                <a:effectLst/>
                <a:latin typeface="Poppins" pitchFamily="2" charset="77"/>
                <a:hlinkClick r:id="rId3"/>
              </a:rPr>
              <a:t>https://spieleratgeber-nrw.de/ratgeber/risiken/dark-patterns/</a:t>
            </a:r>
            <a:r>
              <a:rPr lang="de-DE" sz="1400" dirty="0">
                <a:solidFill>
                  <a:srgbClr val="000000"/>
                </a:solidFill>
                <a:effectLst/>
                <a:latin typeface="Poppins" pitchFamily="2" charset="77"/>
              </a:rPr>
              <a:t> </a:t>
            </a:r>
          </a:p>
          <a:p>
            <a:r>
              <a:rPr lang="de-DE" sz="1400" dirty="0">
                <a:solidFill>
                  <a:srgbClr val="000000"/>
                </a:solidFill>
                <a:effectLst/>
                <a:latin typeface="Poppins" pitchFamily="2" charset="77"/>
                <a:hlinkClick r:id="rId4"/>
              </a:rPr>
              <a:t>https://www.darkpattern.games/</a:t>
            </a:r>
            <a:endParaRPr lang="de-DE" sz="1400" dirty="0">
              <a:solidFill>
                <a:srgbClr val="000000"/>
              </a:solidFill>
              <a:effectLst/>
              <a:latin typeface="Poppins" pitchFamily="2" charset="77"/>
            </a:endParaRPr>
          </a:p>
          <a:p>
            <a:r>
              <a:rPr lang="de-DE" sz="1400" dirty="0">
                <a:solidFill>
                  <a:srgbClr val="000000"/>
                </a:solidFill>
                <a:effectLst/>
                <a:latin typeface="Poppins" pitchFamily="2" charset="77"/>
                <a:hlinkClick r:id="rId5"/>
              </a:rPr>
              <a:t>https://www.minecraft.net/de-de</a:t>
            </a:r>
          </a:p>
          <a:p>
            <a:r>
              <a:rPr lang="de-DE" sz="1400" dirty="0">
                <a:solidFill>
                  <a:srgbClr val="000000"/>
                </a:solidFill>
                <a:effectLst/>
                <a:latin typeface="Poppins" pitchFamily="2" charset="77"/>
                <a:hlinkClick r:id="rId5"/>
              </a:rPr>
              <a:t>https://www.fortnite.com</a:t>
            </a:r>
            <a:endParaRPr lang="de-DE" sz="1400" dirty="0">
              <a:solidFill>
                <a:srgbClr val="000000"/>
              </a:solidFill>
              <a:latin typeface="Poppins" pitchFamily="2" charset="77"/>
              <a:hlinkClick r:id="rId5"/>
            </a:endParaRPr>
          </a:p>
          <a:p>
            <a:r>
              <a:rPr lang="de-DE" sz="1400" dirty="0">
                <a:solidFill>
                  <a:srgbClr val="000000"/>
                </a:solidFill>
                <a:effectLst/>
                <a:latin typeface="Poppins" pitchFamily="2" charset="77"/>
                <a:hlinkClick r:id="rId5"/>
              </a:rPr>
              <a:t>https://www.leagueoflegends.com/de-de/</a:t>
            </a:r>
          </a:p>
          <a:p>
            <a:r>
              <a:rPr lang="de-DE" sz="1400" dirty="0">
                <a:solidFill>
                  <a:srgbClr val="000000"/>
                </a:solidFill>
                <a:effectLst/>
                <a:latin typeface="Poppins" pitchFamily="2" charset="77"/>
                <a:hlinkClick r:id="rId5"/>
              </a:rPr>
              <a:t>https://www.farming-simulator.com/index.php?lang=de&amp;country=be</a:t>
            </a:r>
            <a:endParaRPr lang="de-DE" sz="1400" dirty="0">
              <a:solidFill>
                <a:srgbClr val="000000"/>
              </a:solidFill>
              <a:effectLst/>
              <a:latin typeface="Poppins" pitchFamily="2" charset="77"/>
            </a:endParaRPr>
          </a:p>
          <a:p>
            <a:r>
              <a:rPr lang="de-DE" sz="1400" dirty="0">
                <a:solidFill>
                  <a:srgbClr val="000000"/>
                </a:solidFill>
                <a:latin typeface="Poppins" pitchFamily="2" charset="77"/>
                <a:hlinkClick r:id="rId6"/>
              </a:rPr>
              <a:t>https://www.harrypotterhogwartsmystery.com/de/</a:t>
            </a:r>
            <a:r>
              <a:rPr lang="de-DE" sz="1400" dirty="0">
                <a:solidFill>
                  <a:srgbClr val="000000"/>
                </a:solidFill>
                <a:latin typeface="Poppins" pitchFamily="2" charset="77"/>
              </a:rPr>
              <a:t> </a:t>
            </a:r>
          </a:p>
          <a:p>
            <a:endParaRPr lang="de-DE" sz="1400" dirty="0">
              <a:solidFill>
                <a:srgbClr val="000000"/>
              </a:solidFill>
              <a:effectLst/>
              <a:latin typeface="Poppins" pitchFamily="2" charset="77"/>
            </a:endParaRPr>
          </a:p>
        </p:txBody>
      </p:sp>
      <p:pic>
        <p:nvPicPr>
          <p:cNvPr id="3" name="Grafik 2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DED86FE5-6A7D-FFE3-106B-84E8FB30F6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38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75926E-3577-2B7C-E798-C7E669C25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1381"/>
            <a:ext cx="10512552" cy="406654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b="1" kern="1200">
                <a:solidFill>
                  <a:schemeClr val="tx1"/>
                </a:solidFill>
              </a:rPr>
              <a:t>Was macht Spielewelten attraktiv?</a:t>
            </a:r>
          </a:p>
        </p:txBody>
      </p:sp>
      <p:pic>
        <p:nvPicPr>
          <p:cNvPr id="3" name="Grafik 2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44DBA975-5E83-6837-2344-981C813BB1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585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40B725-855F-68D9-D291-1404D9964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de-DE" sz="5400" b="1" i="0" u="none" strike="noStrike" dirty="0">
                <a:effectLst/>
              </a:rPr>
              <a:t>1. Aufbau, </a:t>
            </a:r>
            <a:r>
              <a:rPr lang="de-DE" sz="5400" b="1" dirty="0"/>
              <a:t>Story und Setting</a:t>
            </a:r>
            <a:endParaRPr lang="de-DE" sz="5400" b="1" i="0" u="none" strike="noStrike" dirty="0">
              <a:effectLst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D5035EB-7C4A-EFF4-0B56-AEDCC3D8F3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r>
              <a:rPr lang="de-DE" sz="2200">
                <a:latin typeface="Poppins" pitchFamily="2" charset="77"/>
              </a:rPr>
              <a:t>Jedes Game beginnt mit einer coolen Story und einer einzigartigen Welt. </a:t>
            </a:r>
          </a:p>
          <a:p>
            <a:r>
              <a:rPr lang="de-DE" sz="2200">
                <a:latin typeface="Poppins" pitchFamily="2" charset="77"/>
              </a:rPr>
              <a:t>Egal, ob du in einer Fantasy-Welt, einer Sci-Fi-Galaxie oder einem realistischen Stadtleben spielst – diese Elemente ziehen dich direkt ins Spiel.</a:t>
            </a:r>
          </a:p>
          <a:p>
            <a:r>
              <a:rPr lang="de-DE" sz="2200" u="none" strike="noStrike">
                <a:effectLst/>
                <a:highlight>
                  <a:srgbClr val="F9FAFB"/>
                </a:highlight>
                <a:latin typeface="Poppins" pitchFamily="2" charset="77"/>
              </a:rPr>
              <a:t>Karten und Kartenfunktionen sind in vielen Spielen sehr wichtig. Sie helfen dir nicht nur, den Überblick zu behalten, sondern auch deine Strategie zu planen.</a:t>
            </a:r>
            <a:endParaRPr lang="de-DE" sz="2200">
              <a:latin typeface="Poppins" pitchFamily="2" charset="77"/>
            </a:endParaRPr>
          </a:p>
        </p:txBody>
      </p:sp>
      <p:pic>
        <p:nvPicPr>
          <p:cNvPr id="4" name="Grafik 3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974B71DB-0B72-4CD9-04E7-25D104D1D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946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5F19A3-7507-C67E-FBF1-A9DDD7490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7" y="548640"/>
            <a:ext cx="3933871" cy="5431536"/>
          </a:xfrm>
        </p:spPr>
        <p:txBody>
          <a:bodyPr>
            <a:normAutofit/>
          </a:bodyPr>
          <a:lstStyle/>
          <a:p>
            <a:r>
              <a:rPr lang="de-DE" sz="5400" b="1" dirty="0"/>
              <a:t>2. Gameplay</a:t>
            </a:r>
            <a:br>
              <a:rPr lang="de-DE" sz="5400" b="1" dirty="0"/>
            </a:br>
            <a:endParaRPr lang="de-DE" sz="5400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4AA7D2D-CA4C-0D57-8CD5-0541A288DE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endParaRPr lang="de-DE" sz="2200" dirty="0">
              <a:latin typeface="Poppins" pitchFamily="2" charset="77"/>
            </a:endParaRPr>
          </a:p>
          <a:p>
            <a:r>
              <a:rPr lang="de-DE" sz="2200" dirty="0">
                <a:latin typeface="Poppins" pitchFamily="2" charset="77"/>
              </a:rPr>
              <a:t>Das Gameplay umfasst all die Action, die du im Spiel erleben kannst: Kämpfen, Rätsel lösen oder die Welt erkunden. </a:t>
            </a:r>
          </a:p>
          <a:p>
            <a:r>
              <a:rPr lang="de-DE" sz="2200" dirty="0">
                <a:latin typeface="Poppins" pitchFamily="2" charset="77"/>
              </a:rPr>
              <a:t>Spiele haben oft Hauptmissionen, Nebenquests und Herausforderungen. Das gibt dir Ziele und lässt dich Belohnungen ergattern</a:t>
            </a:r>
          </a:p>
          <a:p>
            <a:r>
              <a:rPr lang="de-DE" sz="2200" b="0" i="0" u="none" strike="noStrike" dirty="0">
                <a:effectLst/>
                <a:highlight>
                  <a:srgbClr val="F9FAFB"/>
                </a:highlight>
                <a:latin typeface="Poppins" pitchFamily="2" charset="77"/>
              </a:rPr>
              <a:t>Spieler*innen können </a:t>
            </a:r>
            <a:r>
              <a:rPr lang="de-DE" sz="2200" b="0" i="0" u="none" strike="noStrike" dirty="0" err="1">
                <a:effectLst/>
                <a:highlight>
                  <a:srgbClr val="F9FAFB"/>
                </a:highlight>
                <a:latin typeface="Poppins" pitchFamily="2" charset="77"/>
              </a:rPr>
              <a:t>Mods</a:t>
            </a:r>
            <a:r>
              <a:rPr lang="de-DE" sz="2200" b="0" i="0" u="none" strike="noStrike" dirty="0">
                <a:effectLst/>
                <a:highlight>
                  <a:srgbClr val="F9FAFB"/>
                </a:highlight>
                <a:latin typeface="Poppins" pitchFamily="2" charset="77"/>
              </a:rPr>
              <a:t> (Modifikationen) erstellen, die das Spiel erweitern oder verbessern. </a:t>
            </a:r>
            <a:endParaRPr lang="de-DE" sz="2200" dirty="0">
              <a:latin typeface="Poppins" pitchFamily="2" charset="77"/>
            </a:endParaRPr>
          </a:p>
          <a:p>
            <a:pPr marL="0" indent="0">
              <a:buNone/>
            </a:pPr>
            <a:endParaRPr lang="de-DE" sz="2200" dirty="0">
              <a:latin typeface="Poppins" pitchFamily="2" charset="77"/>
            </a:endParaRPr>
          </a:p>
        </p:txBody>
      </p:sp>
      <p:pic>
        <p:nvPicPr>
          <p:cNvPr id="4" name="Grafik 3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9D7689AC-DF39-9C10-623F-F859B88EF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359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3C94B8-B338-0774-11BF-766B80C0B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de-DE" sz="5400" b="1" dirty="0"/>
              <a:t>3. Grafik und Sound</a:t>
            </a:r>
            <a:br>
              <a:rPr lang="de-DE" sz="5400" b="1" dirty="0"/>
            </a:br>
            <a:endParaRPr lang="de-DE" sz="5400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C80A146-F461-BB12-4FE6-4C163008E2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endParaRPr lang="de-DE" sz="2200" dirty="0">
              <a:latin typeface="Poppins" pitchFamily="2" charset="77"/>
            </a:endParaRPr>
          </a:p>
          <a:p>
            <a:r>
              <a:rPr lang="de-DE" sz="2200" dirty="0">
                <a:latin typeface="Poppins" pitchFamily="2" charset="77"/>
              </a:rPr>
              <a:t>Die Grafik und der Sound machen viel vom Spielspaß aus: Tolle Grafiken und ein passender Soundtrack oder coole Soundeffekte machen das Spielen so richtig intensiv.</a:t>
            </a:r>
          </a:p>
          <a:p>
            <a:r>
              <a:rPr lang="de-DE" sz="2200" dirty="0">
                <a:latin typeface="Poppins" pitchFamily="2" charset="77"/>
              </a:rPr>
              <a:t>Menüs führen dich durch das Spiel und helfen, immer den Überblick zu behalten. Ein übersichtliches Menü macht das Spiel viel angenehmer.</a:t>
            </a:r>
          </a:p>
          <a:p>
            <a:endParaRPr lang="de-DE" sz="2200" dirty="0">
              <a:latin typeface="Poppins" pitchFamily="2" charset="77"/>
            </a:endParaRPr>
          </a:p>
        </p:txBody>
      </p:sp>
      <p:pic>
        <p:nvPicPr>
          <p:cNvPr id="4" name="Grafik 3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4831D1DA-C4B2-B47E-95B3-59047B422A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154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15E034-F9F7-D1FA-0EB7-3B3053CF2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1381"/>
            <a:ext cx="10512552" cy="406654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b="1" kern="1200">
                <a:solidFill>
                  <a:schemeClr val="tx1"/>
                </a:solidFill>
              </a:rPr>
              <a:t>Gibt</a:t>
            </a:r>
            <a:r>
              <a:rPr lang="en-US" sz="6600" b="1" kern="1200" dirty="0">
                <a:solidFill>
                  <a:schemeClr val="tx1"/>
                </a:solidFill>
              </a:rPr>
              <a:t> es da </a:t>
            </a:r>
            <a:r>
              <a:rPr lang="en-US" sz="6600" b="1" kern="1200">
                <a:solidFill>
                  <a:schemeClr val="tx1"/>
                </a:solidFill>
              </a:rPr>
              <a:t>einen</a:t>
            </a:r>
            <a:r>
              <a:rPr lang="en-US" sz="6600" b="1" kern="1200" dirty="0">
                <a:solidFill>
                  <a:schemeClr val="tx1"/>
                </a:solidFill>
              </a:rPr>
              <a:t> Haken?</a:t>
            </a:r>
          </a:p>
        </p:txBody>
      </p:sp>
      <p:pic>
        <p:nvPicPr>
          <p:cNvPr id="3" name="Grafik 2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50ACF4DA-BEA0-285C-D17C-B28A6EACD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93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E970AB-A217-E19B-0B39-457FB559A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r>
              <a:rPr lang="de-DE" sz="5400" b="1"/>
              <a:t>Die Dark Patterns</a:t>
            </a:r>
          </a:p>
        </p:txBody>
      </p:sp>
      <p:graphicFrame>
        <p:nvGraphicFramePr>
          <p:cNvPr id="6" name="Inhaltsplatzhalter 2">
            <a:extLst>
              <a:ext uri="{FF2B5EF4-FFF2-40B4-BE49-F238E27FC236}">
                <a16:creationId xmlns:a16="http://schemas.microsoft.com/office/drawing/2014/main" id="{0A9444AB-415B-0E46-7680-BD3F2FF3C21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7753878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Grafik 2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ADB05B93-ABD9-DF34-4AE4-C1FF8A3432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615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9C1A55-7681-A2C4-2378-317BBDC70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de-DE" sz="5400" b="1" u="none" strike="noStrike" dirty="0">
                <a:effectLst/>
              </a:rPr>
              <a:t>Zeit-Patterns </a:t>
            </a:r>
            <a:r>
              <a:rPr lang="de-DE" sz="4000" b="1" u="none" strike="noStrike" dirty="0">
                <a:effectLst/>
              </a:rPr>
              <a:t>(Time Patterns)</a:t>
            </a:r>
            <a:endParaRPr lang="de-DE" sz="4000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5512A4E-B63B-D6ED-404F-F395A1AF9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r>
              <a:rPr lang="de-DE" sz="2200">
                <a:latin typeface="Poppins" pitchFamily="2" charset="77"/>
              </a:rPr>
              <a:t>Time Patterns sorgen dafür, dass man länger spielt und mehr Werbung sieht oder mehr Geld ausgibt. So verdient das Unternehmen auf Kosten der Spieler*innen mehr Geld.</a:t>
            </a:r>
          </a:p>
          <a:p>
            <a:pPr marL="0" indent="0">
              <a:buNone/>
            </a:pPr>
            <a:endParaRPr lang="de-DE" sz="2200">
              <a:latin typeface="Poppins" pitchFamily="2" charset="77"/>
            </a:endParaRPr>
          </a:p>
          <a:p>
            <a:r>
              <a:rPr lang="de-DE" sz="2200">
                <a:effectLst/>
                <a:latin typeface="Poppins" pitchFamily="2" charset="77"/>
              </a:rPr>
              <a:t>Tägliche Belohnungen</a:t>
            </a:r>
          </a:p>
          <a:p>
            <a:r>
              <a:rPr lang="de-DE" sz="2200">
                <a:effectLst/>
                <a:latin typeface="Poppins" pitchFamily="2" charset="77"/>
              </a:rPr>
              <a:t>Spielen nach Zeitplan</a:t>
            </a:r>
          </a:p>
          <a:p>
            <a:r>
              <a:rPr lang="de-DE" sz="2200">
                <a:effectLst/>
                <a:latin typeface="Poppins" pitchFamily="2" charset="77"/>
              </a:rPr>
              <a:t>Zeitaufwendige sich wiederholende Aufgaben</a:t>
            </a:r>
          </a:p>
          <a:p>
            <a:r>
              <a:rPr lang="de-DE" sz="2200">
                <a:effectLst/>
                <a:latin typeface="Poppins" pitchFamily="2" charset="77"/>
              </a:rPr>
              <a:t>Künstliche Wartezeiten</a:t>
            </a:r>
          </a:p>
          <a:p>
            <a:endParaRPr lang="de-DE" sz="2200">
              <a:latin typeface="Poppins" pitchFamily="2" charset="77"/>
            </a:endParaRPr>
          </a:p>
        </p:txBody>
      </p:sp>
      <p:pic>
        <p:nvPicPr>
          <p:cNvPr id="4" name="Grafik 3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C77492BE-E5CF-FFBB-8E8B-A2678A71C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3806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9C1A55-7681-A2C4-2378-317BBDC70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de-DE" sz="5400" b="1" u="none" strike="noStrike" dirty="0">
                <a:effectLst/>
              </a:rPr>
              <a:t>Monetäre Patterns</a:t>
            </a:r>
            <a:r>
              <a:rPr lang="de-DE" sz="5400" b="1" dirty="0"/>
              <a:t> </a:t>
            </a:r>
            <a:r>
              <a:rPr lang="de-DE" sz="4000" b="1" u="none" strike="noStrike" dirty="0">
                <a:effectLst/>
              </a:rPr>
              <a:t>(Money Patterns)</a:t>
            </a:r>
            <a:endParaRPr lang="de-DE" sz="4000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5512A4E-B63B-D6ED-404F-F395A1AF9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r>
              <a:rPr lang="de-DE" sz="2200" dirty="0">
                <a:latin typeface="Poppins" pitchFamily="2" charset="77"/>
              </a:rPr>
              <a:t>Digitale Spiele kosten Geld. Anbieter*innen wollen natürlich Geld verdienen. Deshalb nutzen sie verschiedene Wege, um ihre Spiele zu verkaufen. Für jüngere Spieler*innen kann es schwierig sein, den Überblick über die Kosten zu behalten. Sie können leichter in Versuchung geführt werden.</a:t>
            </a:r>
          </a:p>
          <a:p>
            <a:pPr marL="0" indent="0">
              <a:buNone/>
            </a:pPr>
            <a:endParaRPr lang="de-DE" sz="2200" dirty="0">
              <a:latin typeface="Poppins" pitchFamily="2" charset="77"/>
            </a:endParaRPr>
          </a:p>
          <a:p>
            <a:r>
              <a:rPr lang="de-DE" sz="2200" dirty="0">
                <a:effectLst/>
                <a:latin typeface="Poppins" pitchFamily="2" charset="77"/>
              </a:rPr>
              <a:t>Premiumwährung</a:t>
            </a:r>
          </a:p>
          <a:p>
            <a:r>
              <a:rPr lang="de-DE" sz="2200" dirty="0">
                <a:effectLst/>
                <a:latin typeface="Poppins" pitchFamily="2" charset="77"/>
              </a:rPr>
              <a:t>Pay2Win</a:t>
            </a:r>
          </a:p>
          <a:p>
            <a:r>
              <a:rPr lang="de-DE" sz="2200" dirty="0" err="1">
                <a:effectLst/>
                <a:latin typeface="Poppins" pitchFamily="2" charset="77"/>
              </a:rPr>
              <a:t>Lootboxen</a:t>
            </a:r>
            <a:r>
              <a:rPr lang="de-DE" sz="2200" dirty="0">
                <a:effectLst/>
                <a:latin typeface="Poppins" pitchFamily="2" charset="77"/>
              </a:rPr>
              <a:t> </a:t>
            </a:r>
          </a:p>
          <a:p>
            <a:r>
              <a:rPr lang="de-DE" sz="2200" dirty="0">
                <a:effectLst/>
                <a:latin typeface="Poppins" pitchFamily="2" charset="77"/>
              </a:rPr>
              <a:t>Künstliche Knappheit</a:t>
            </a:r>
          </a:p>
          <a:p>
            <a:r>
              <a:rPr lang="de-DE" sz="2200" dirty="0">
                <a:effectLst/>
                <a:latin typeface="Poppins" pitchFamily="2" charset="77"/>
              </a:rPr>
              <a:t>Pay2Skip</a:t>
            </a:r>
          </a:p>
          <a:p>
            <a:endParaRPr lang="de-DE" sz="2200" dirty="0">
              <a:latin typeface="Poppins" pitchFamily="2" charset="77"/>
            </a:endParaRPr>
          </a:p>
        </p:txBody>
      </p:sp>
      <p:pic>
        <p:nvPicPr>
          <p:cNvPr id="4" name="Grafik 3" descr="Ein Bild, das Grafiken, Schrift, Grafikdesign, Screenshot enthält.&#10;&#10;Automatisch generierte Beschreibung">
            <a:extLst>
              <a:ext uri="{FF2B5EF4-FFF2-40B4-BE49-F238E27FC236}">
                <a16:creationId xmlns:a16="http://schemas.microsoft.com/office/drawing/2014/main" id="{FFAC5C04-CBC8-8D3C-6CCF-3C2B94B2D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081" y="261368"/>
            <a:ext cx="1676400" cy="38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3116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24557E2BFF423459460BE12F88B6F82" ma:contentTypeVersion="14" ma:contentTypeDescription="Ein neues Dokument erstellen." ma:contentTypeScope="" ma:versionID="5d959ef3f83b48e186db9c292eb228bb">
  <xsd:schema xmlns:xsd="http://www.w3.org/2001/XMLSchema" xmlns:xs="http://www.w3.org/2001/XMLSchema" xmlns:p="http://schemas.microsoft.com/office/2006/metadata/properties" xmlns:ns2="62536373-d020-4c32-9036-92629c461df0" xmlns:ns3="f7a1a21c-d733-499b-9739-fef04ed847bd" targetNamespace="http://schemas.microsoft.com/office/2006/metadata/properties" ma:root="true" ma:fieldsID="8ae3ac60edc53f289d70d0dce621008e" ns2:_="" ns3:_="">
    <xsd:import namespace="62536373-d020-4c32-9036-92629c461df0"/>
    <xsd:import namespace="f7a1a21c-d733-499b-9739-fef04ed847b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536373-d020-4c32-9036-92629c461d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dfc512a6-7b48-465f-b1fe-be98f06c2ac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a1a21c-d733-499b-9739-fef04ed847b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171a83a9-78d4-44f7-a448-4ca2406e9df8}" ma:internalName="TaxCatchAll" ma:showField="CatchAllData" ma:web="f7a1a21c-d733-499b-9739-fef04ed847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a1a21c-d733-499b-9739-fef04ed847bd" xsi:nil="true"/>
    <lcf76f155ced4ddcb4097134ff3c332f xmlns="62536373-d020-4c32-9036-92629c461df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AFE2C12-7689-4D94-A2EE-670086CE43E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05F6EB-F5C7-483B-B07A-8D60BEDB34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536373-d020-4c32-9036-92629c461df0"/>
    <ds:schemaRef ds:uri="f7a1a21c-d733-499b-9739-fef04ed847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76B76C-ACE5-499C-919B-16DFF29B0346}">
  <ds:schemaRefs>
    <ds:schemaRef ds:uri="http://purl.org/dc/terms/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62536373-d020-4c32-9036-92629c461df0"/>
    <ds:schemaRef ds:uri="http://purl.org/dc/dcmitype/"/>
    <ds:schemaRef ds:uri="http://schemas.openxmlformats.org/package/2006/metadata/core-properties"/>
    <ds:schemaRef ds:uri="f7a1a21c-d733-499b-9739-fef04ed847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1510</Words>
  <Application>Microsoft Macintosh PowerPoint</Application>
  <PresentationFormat>Breitbild</PresentationFormat>
  <Paragraphs>125</Paragraphs>
  <Slides>18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3" baseType="lpstr">
      <vt:lpstr>Aptos</vt:lpstr>
      <vt:lpstr>Arial</vt:lpstr>
      <vt:lpstr>Montserrat</vt:lpstr>
      <vt:lpstr>Poppins</vt:lpstr>
      <vt:lpstr>Office</vt:lpstr>
      <vt:lpstr>Präsentation Spielewelten</vt:lpstr>
      <vt:lpstr>Was macht Spielewelten attraktiv?</vt:lpstr>
      <vt:lpstr>1. Aufbau, Story und Setting</vt:lpstr>
      <vt:lpstr>2. Gameplay </vt:lpstr>
      <vt:lpstr>3. Grafik und Sound </vt:lpstr>
      <vt:lpstr>Gibt es da einen Haken?</vt:lpstr>
      <vt:lpstr>Die Dark Patterns</vt:lpstr>
      <vt:lpstr>Zeit-Patterns (Time Patterns)</vt:lpstr>
      <vt:lpstr>Monetäre Patterns (Money Patterns)</vt:lpstr>
      <vt:lpstr>Soziale Patterns (Social Patterns)</vt:lpstr>
      <vt:lpstr>Psycho-logische Patterns (Psycho-logical Patterns)</vt:lpstr>
      <vt:lpstr>Das schauen wir uns bei einigen Spielen mal genauer an!</vt:lpstr>
      <vt:lpstr> 1. Minecraft</vt:lpstr>
      <vt:lpstr>2. Fortnite</vt:lpstr>
      <vt:lpstr> 3. League of Legends (LoL)</vt:lpstr>
      <vt:lpstr>4. Landwirtschafts-Simulator</vt:lpstr>
      <vt:lpstr>5. Harry Potter:  Hogwarts Mystery App</vt:lpstr>
      <vt:lpstr>Quellenangabe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 </dc:creator>
  <cp:lastModifiedBy>Judith Böttger</cp:lastModifiedBy>
  <cp:revision>9</cp:revision>
  <dcterms:created xsi:type="dcterms:W3CDTF">2024-07-28T20:49:42Z</dcterms:created>
  <dcterms:modified xsi:type="dcterms:W3CDTF">2024-10-02T10:48:29Z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0x010100E24557E2BFF423459460BE12F88B6F82</vt:lpwstr>
  </property>
  <property fmtid="{D5CDD505-2E9C-101B-9397-08002B2CF9AE}" pid="3" name="MediaServiceImageTags">
    <vt:lpwstr/>
  </property>
</Properties>
</file>