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8" r:id="rId7"/>
    <p:sldId id="260" r:id="rId8"/>
    <p:sldId id="259" r:id="rId9"/>
    <p:sldId id="261" r:id="rId10"/>
    <p:sldId id="262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E2F998-02A0-1941-9CCA-1B8C1D9DA317}" v="12" dt="2024-10-02T13:48:09.7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718"/>
  </p:normalViewPr>
  <p:slideViewPr>
    <p:cSldViewPr snapToGrid="0">
      <p:cViewPr varScale="1">
        <p:scale>
          <a:sx n="112" d="100"/>
          <a:sy n="112" d="100"/>
        </p:scale>
        <p:origin x="4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h Böttger" userId="1dde06c0-ce99-47e4-b08d-2ad3976ef629" providerId="ADAL" clId="{41E2F998-02A0-1941-9CCA-1B8C1D9DA317}"/>
    <pc:docChg chg="custSel modSld modMainMaster">
      <pc:chgData name="Judith Böttger" userId="1dde06c0-ce99-47e4-b08d-2ad3976ef629" providerId="ADAL" clId="{41E2F998-02A0-1941-9CCA-1B8C1D9DA317}" dt="2024-10-02T13:49:43.083" v="102" actId="13926"/>
      <pc:docMkLst>
        <pc:docMk/>
      </pc:docMkLst>
      <pc:sldChg chg="addSp modSp mod">
        <pc:chgData name="Judith Böttger" userId="1dde06c0-ce99-47e4-b08d-2ad3976ef629" providerId="ADAL" clId="{41E2F998-02A0-1941-9CCA-1B8C1D9DA317}" dt="2024-10-02T13:48:15.348" v="87" actId="14100"/>
        <pc:sldMkLst>
          <pc:docMk/>
          <pc:sldMk cId="2262714062" sldId="256"/>
        </pc:sldMkLst>
        <pc:spChg chg="mod">
          <ac:chgData name="Judith Böttger" userId="1dde06c0-ce99-47e4-b08d-2ad3976ef629" providerId="ADAL" clId="{41E2F998-02A0-1941-9CCA-1B8C1D9DA317}" dt="2024-10-02T13:48:15.348" v="87" actId="14100"/>
          <ac:spMkLst>
            <pc:docMk/>
            <pc:sldMk cId="2262714062" sldId="256"/>
            <ac:spMk id="2" creationId="{8DAD5C36-43C8-5BD7-4AA4-25A9E42E7CB8}"/>
          </ac:spMkLst>
        </pc:spChg>
        <pc:spChg chg="add mod">
          <ac:chgData name="Judith Böttger" userId="1dde06c0-ce99-47e4-b08d-2ad3976ef629" providerId="ADAL" clId="{41E2F998-02A0-1941-9CCA-1B8C1D9DA317}" dt="2024-10-02T13:47:11.218" v="68" actId="14100"/>
          <ac:spMkLst>
            <pc:docMk/>
            <pc:sldMk cId="2262714062" sldId="256"/>
            <ac:spMk id="4" creationId="{A93428F0-6536-D315-281E-A2175F76E1AB}"/>
          </ac:spMkLst>
        </pc:spChg>
        <pc:picChg chg="add mod">
          <ac:chgData name="Judith Böttger" userId="1dde06c0-ce99-47e4-b08d-2ad3976ef629" providerId="ADAL" clId="{41E2F998-02A0-1941-9CCA-1B8C1D9DA317}" dt="2024-10-02T13:46:51.898" v="5"/>
          <ac:picMkLst>
            <pc:docMk/>
            <pc:sldMk cId="2262714062" sldId="256"/>
            <ac:picMk id="3" creationId="{E3977690-82BC-533C-2DC4-BA1530AB0AC2}"/>
          </ac:picMkLst>
        </pc:picChg>
        <pc:picChg chg="add mod">
          <ac:chgData name="Judith Böttger" userId="1dde06c0-ce99-47e4-b08d-2ad3976ef629" providerId="ADAL" clId="{41E2F998-02A0-1941-9CCA-1B8C1D9DA317}" dt="2024-10-02T13:47:24.979" v="69"/>
          <ac:picMkLst>
            <pc:docMk/>
            <pc:sldMk cId="2262714062" sldId="256"/>
            <ac:picMk id="5" creationId="{3E4C0F72-BF93-1618-DE42-31A27094B9D4}"/>
          </ac:picMkLst>
        </pc:picChg>
        <pc:picChg chg="add mod">
          <ac:chgData name="Judith Böttger" userId="1dde06c0-ce99-47e4-b08d-2ad3976ef629" providerId="ADAL" clId="{41E2F998-02A0-1941-9CCA-1B8C1D9DA317}" dt="2024-10-02T13:47:24.979" v="69"/>
          <ac:picMkLst>
            <pc:docMk/>
            <pc:sldMk cId="2262714062" sldId="256"/>
            <ac:picMk id="6" creationId="{A4AA7386-E2CB-B2FD-0DE8-FC4903D37F62}"/>
          </ac:picMkLst>
        </pc:picChg>
      </pc:sldChg>
      <pc:sldChg chg="addSp modSp mod">
        <pc:chgData name="Judith Böttger" userId="1dde06c0-ce99-47e4-b08d-2ad3976ef629" providerId="ADAL" clId="{41E2F998-02A0-1941-9CCA-1B8C1D9DA317}" dt="2024-10-02T13:48:22.206" v="88" actId="2711"/>
        <pc:sldMkLst>
          <pc:docMk/>
          <pc:sldMk cId="2247677269" sldId="257"/>
        </pc:sldMkLst>
        <pc:spChg chg="mod">
          <ac:chgData name="Judith Böttger" userId="1dde06c0-ce99-47e4-b08d-2ad3976ef629" providerId="ADAL" clId="{41E2F998-02A0-1941-9CCA-1B8C1D9DA317}" dt="2024-10-02T13:48:22.206" v="88" actId="2711"/>
          <ac:spMkLst>
            <pc:docMk/>
            <pc:sldMk cId="2247677269" sldId="257"/>
            <ac:spMk id="2" creationId="{C8952EBD-2216-F3F5-5AEB-CDEE8D6E77A7}"/>
          </ac:spMkLst>
        </pc:spChg>
        <pc:spChg chg="mod">
          <ac:chgData name="Judith Böttger" userId="1dde06c0-ce99-47e4-b08d-2ad3976ef629" providerId="ADAL" clId="{41E2F998-02A0-1941-9CCA-1B8C1D9DA317}" dt="2024-10-02T13:48:22.206" v="88" actId="2711"/>
          <ac:spMkLst>
            <pc:docMk/>
            <pc:sldMk cId="2247677269" sldId="257"/>
            <ac:spMk id="3" creationId="{5786E3AF-FD83-8A0D-7E10-D79F4CD71157}"/>
          </ac:spMkLst>
        </pc:spChg>
        <pc:picChg chg="add mod">
          <ac:chgData name="Judith Böttger" userId="1dde06c0-ce99-47e4-b08d-2ad3976ef629" providerId="ADAL" clId="{41E2F998-02A0-1941-9CCA-1B8C1D9DA317}" dt="2024-10-02T13:47:40.033" v="74"/>
          <ac:picMkLst>
            <pc:docMk/>
            <pc:sldMk cId="2247677269" sldId="257"/>
            <ac:picMk id="4" creationId="{E3527D04-93DF-C50B-827A-E45B4D32220D}"/>
          </ac:picMkLst>
        </pc:picChg>
      </pc:sldChg>
      <pc:sldChg chg="addSp delSp modSp mod">
        <pc:chgData name="Judith Böttger" userId="1dde06c0-ce99-47e4-b08d-2ad3976ef629" providerId="ADAL" clId="{41E2F998-02A0-1941-9CCA-1B8C1D9DA317}" dt="2024-10-02T13:48:40.231" v="91" actId="1076"/>
        <pc:sldMkLst>
          <pc:docMk/>
          <pc:sldMk cId="4033332684" sldId="258"/>
        </pc:sldMkLst>
        <pc:spChg chg="mod">
          <ac:chgData name="Judith Böttger" userId="1dde06c0-ce99-47e4-b08d-2ad3976ef629" providerId="ADAL" clId="{41E2F998-02A0-1941-9CCA-1B8C1D9DA317}" dt="2024-10-02T13:48:29.487" v="89" actId="2711"/>
          <ac:spMkLst>
            <pc:docMk/>
            <pc:sldMk cId="4033332684" sldId="258"/>
            <ac:spMk id="2" creationId="{8503BA3B-A076-4A00-9363-A8FC57C940F6}"/>
          </ac:spMkLst>
        </pc:spChg>
        <pc:spChg chg="mod">
          <ac:chgData name="Judith Böttger" userId="1dde06c0-ce99-47e4-b08d-2ad3976ef629" providerId="ADAL" clId="{41E2F998-02A0-1941-9CCA-1B8C1D9DA317}" dt="2024-10-02T13:48:29.487" v="89" actId="2711"/>
          <ac:spMkLst>
            <pc:docMk/>
            <pc:sldMk cId="4033332684" sldId="258"/>
            <ac:spMk id="3" creationId="{3367C031-0F33-E428-739B-9E5593E33A1B}"/>
          </ac:spMkLst>
        </pc:spChg>
        <pc:spChg chg="mod">
          <ac:chgData name="Judith Böttger" userId="1dde06c0-ce99-47e4-b08d-2ad3976ef629" providerId="ADAL" clId="{41E2F998-02A0-1941-9CCA-1B8C1D9DA317}" dt="2024-10-02T13:48:40.231" v="91" actId="1076"/>
          <ac:spMkLst>
            <pc:docMk/>
            <pc:sldMk cId="4033332684" sldId="258"/>
            <ac:spMk id="6" creationId="{D947E0A3-336C-68BB-2E42-56264DAFD42C}"/>
          </ac:spMkLst>
        </pc:spChg>
        <pc:spChg chg="del">
          <ac:chgData name="Judith Böttger" userId="1dde06c0-ce99-47e4-b08d-2ad3976ef629" providerId="ADAL" clId="{41E2F998-02A0-1941-9CCA-1B8C1D9DA317}" dt="2024-10-02T13:48:36.230" v="90" actId="478"/>
          <ac:spMkLst>
            <pc:docMk/>
            <pc:sldMk cId="4033332684" sldId="258"/>
            <ac:spMk id="16" creationId="{F13C74B1-5B17-4795-BED0-7140497B445A}"/>
          </ac:spMkLst>
        </pc:spChg>
        <pc:spChg chg="del">
          <ac:chgData name="Judith Böttger" userId="1dde06c0-ce99-47e4-b08d-2ad3976ef629" providerId="ADAL" clId="{41E2F998-02A0-1941-9CCA-1B8C1D9DA317}" dt="2024-10-02T13:48:36.230" v="90" actId="478"/>
          <ac:spMkLst>
            <pc:docMk/>
            <pc:sldMk cId="4033332684" sldId="258"/>
            <ac:spMk id="18" creationId="{D4974D33-8DC5-464E-8C6D-BE58F0669C17}"/>
          </ac:spMkLst>
        </pc:spChg>
        <pc:picChg chg="add del mod">
          <ac:chgData name="Judith Böttger" userId="1dde06c0-ce99-47e4-b08d-2ad3976ef629" providerId="ADAL" clId="{41E2F998-02A0-1941-9CCA-1B8C1D9DA317}" dt="2024-10-02T13:47:43.030" v="76" actId="478"/>
          <ac:picMkLst>
            <pc:docMk/>
            <pc:sldMk cId="4033332684" sldId="258"/>
            <ac:picMk id="4" creationId="{19296A26-CFCE-012F-3F01-2159BB7BDF4C}"/>
          </ac:picMkLst>
        </pc:picChg>
        <pc:picChg chg="add del mod">
          <ac:chgData name="Judith Böttger" userId="1dde06c0-ce99-47e4-b08d-2ad3976ef629" providerId="ADAL" clId="{41E2F998-02A0-1941-9CCA-1B8C1D9DA317}" dt="2024-10-02T13:48:09.473" v="85" actId="478"/>
          <ac:picMkLst>
            <pc:docMk/>
            <pc:sldMk cId="4033332684" sldId="258"/>
            <ac:picMk id="7" creationId="{27F0E70D-D283-E1C7-A2A7-5315C7CB0F51}"/>
          </ac:picMkLst>
        </pc:picChg>
        <pc:picChg chg="add mod">
          <ac:chgData name="Judith Böttger" userId="1dde06c0-ce99-47e4-b08d-2ad3976ef629" providerId="ADAL" clId="{41E2F998-02A0-1941-9CCA-1B8C1D9DA317}" dt="2024-10-02T13:48:09.714" v="86"/>
          <ac:picMkLst>
            <pc:docMk/>
            <pc:sldMk cId="4033332684" sldId="258"/>
            <ac:picMk id="8" creationId="{3DE0B726-25DB-28EB-8A63-07288FF8FF3F}"/>
          </ac:picMkLst>
        </pc:picChg>
      </pc:sldChg>
      <pc:sldChg chg="addSp delSp modSp mod">
        <pc:chgData name="Judith Böttger" userId="1dde06c0-ce99-47e4-b08d-2ad3976ef629" providerId="ADAL" clId="{41E2F998-02A0-1941-9CCA-1B8C1D9DA317}" dt="2024-10-02T13:49:10.632" v="97" actId="1076"/>
        <pc:sldMkLst>
          <pc:docMk/>
          <pc:sldMk cId="2011745250" sldId="259"/>
        </pc:sldMkLst>
        <pc:spChg chg="mod">
          <ac:chgData name="Judith Böttger" userId="1dde06c0-ce99-47e4-b08d-2ad3976ef629" providerId="ADAL" clId="{41E2F998-02A0-1941-9CCA-1B8C1D9DA317}" dt="2024-10-02T13:49:07.215" v="96" actId="14100"/>
          <ac:spMkLst>
            <pc:docMk/>
            <pc:sldMk cId="2011745250" sldId="259"/>
            <ac:spMk id="2" creationId="{8503BA3B-A076-4A00-9363-A8FC57C940F6}"/>
          </ac:spMkLst>
        </pc:spChg>
        <pc:spChg chg="mod">
          <ac:chgData name="Judith Böttger" userId="1dde06c0-ce99-47e4-b08d-2ad3976ef629" providerId="ADAL" clId="{41E2F998-02A0-1941-9CCA-1B8C1D9DA317}" dt="2024-10-02T13:48:56.141" v="94" actId="2711"/>
          <ac:spMkLst>
            <pc:docMk/>
            <pc:sldMk cId="2011745250" sldId="259"/>
            <ac:spMk id="3" creationId="{3367C031-0F33-E428-739B-9E5593E33A1B}"/>
          </ac:spMkLst>
        </pc:spChg>
        <pc:spChg chg="mod">
          <ac:chgData name="Judith Böttger" userId="1dde06c0-ce99-47e4-b08d-2ad3976ef629" providerId="ADAL" clId="{41E2F998-02A0-1941-9CCA-1B8C1D9DA317}" dt="2024-10-02T13:49:10.632" v="97" actId="1076"/>
          <ac:spMkLst>
            <pc:docMk/>
            <pc:sldMk cId="2011745250" sldId="259"/>
            <ac:spMk id="5" creationId="{695C3785-EB3C-3A09-FBEA-70E61034F3FC}"/>
          </ac:spMkLst>
        </pc:spChg>
        <pc:spChg chg="del">
          <ac:chgData name="Judith Böttger" userId="1dde06c0-ce99-47e4-b08d-2ad3976ef629" providerId="ADAL" clId="{41E2F998-02A0-1941-9CCA-1B8C1D9DA317}" dt="2024-10-02T13:49:03.089" v="95" actId="478"/>
          <ac:spMkLst>
            <pc:docMk/>
            <pc:sldMk cId="2011745250" sldId="259"/>
            <ac:spMk id="16" creationId="{F13C74B1-5B17-4795-BED0-7140497B445A}"/>
          </ac:spMkLst>
        </pc:spChg>
        <pc:spChg chg="del">
          <ac:chgData name="Judith Böttger" userId="1dde06c0-ce99-47e4-b08d-2ad3976ef629" providerId="ADAL" clId="{41E2F998-02A0-1941-9CCA-1B8C1D9DA317}" dt="2024-10-02T13:49:03.089" v="95" actId="478"/>
          <ac:spMkLst>
            <pc:docMk/>
            <pc:sldMk cId="2011745250" sldId="259"/>
            <ac:spMk id="18" creationId="{D4974D33-8DC5-464E-8C6D-BE58F0669C17}"/>
          </ac:spMkLst>
        </pc:spChg>
        <pc:picChg chg="add mod">
          <ac:chgData name="Judith Böttger" userId="1dde06c0-ce99-47e4-b08d-2ad3976ef629" providerId="ADAL" clId="{41E2F998-02A0-1941-9CCA-1B8C1D9DA317}" dt="2024-10-02T13:48:05.495" v="83" actId="1076"/>
          <ac:picMkLst>
            <pc:docMk/>
            <pc:sldMk cId="2011745250" sldId="259"/>
            <ac:picMk id="6" creationId="{79A621CB-B893-27E5-FE61-4B04CD929D3E}"/>
          </ac:picMkLst>
        </pc:picChg>
      </pc:sldChg>
      <pc:sldChg chg="addSp modSp mod">
        <pc:chgData name="Judith Böttger" userId="1dde06c0-ce99-47e4-b08d-2ad3976ef629" providerId="ADAL" clId="{41E2F998-02A0-1941-9CCA-1B8C1D9DA317}" dt="2024-10-02T13:48:46.982" v="93" actId="27636"/>
        <pc:sldMkLst>
          <pc:docMk/>
          <pc:sldMk cId="1491644103" sldId="260"/>
        </pc:sldMkLst>
        <pc:spChg chg="mod">
          <ac:chgData name="Judith Böttger" userId="1dde06c0-ce99-47e4-b08d-2ad3976ef629" providerId="ADAL" clId="{41E2F998-02A0-1941-9CCA-1B8C1D9DA317}" dt="2024-10-02T13:48:46.940" v="92" actId="2711"/>
          <ac:spMkLst>
            <pc:docMk/>
            <pc:sldMk cId="1491644103" sldId="260"/>
            <ac:spMk id="2" creationId="{C8952EBD-2216-F3F5-5AEB-CDEE8D6E77A7}"/>
          </ac:spMkLst>
        </pc:spChg>
        <pc:spChg chg="mod">
          <ac:chgData name="Judith Böttger" userId="1dde06c0-ce99-47e4-b08d-2ad3976ef629" providerId="ADAL" clId="{41E2F998-02A0-1941-9CCA-1B8C1D9DA317}" dt="2024-10-02T13:48:46.982" v="93" actId="27636"/>
          <ac:spMkLst>
            <pc:docMk/>
            <pc:sldMk cId="1491644103" sldId="260"/>
            <ac:spMk id="3" creationId="{5786E3AF-FD83-8A0D-7E10-D79F4CD71157}"/>
          </ac:spMkLst>
        </pc:spChg>
        <pc:picChg chg="add mod">
          <ac:chgData name="Judith Böttger" userId="1dde06c0-ce99-47e4-b08d-2ad3976ef629" providerId="ADAL" clId="{41E2F998-02A0-1941-9CCA-1B8C1D9DA317}" dt="2024-10-02T13:47:49.631" v="79"/>
          <ac:picMkLst>
            <pc:docMk/>
            <pc:sldMk cId="1491644103" sldId="260"/>
            <ac:picMk id="4" creationId="{84D23B85-FEAB-D573-BEA7-A1EA83056614}"/>
          </ac:picMkLst>
        </pc:picChg>
      </pc:sldChg>
      <pc:sldChg chg="addSp modSp mod">
        <pc:chgData name="Judith Böttger" userId="1dde06c0-ce99-47e4-b08d-2ad3976ef629" providerId="ADAL" clId="{41E2F998-02A0-1941-9CCA-1B8C1D9DA317}" dt="2024-10-02T13:49:17.240" v="98" actId="2711"/>
        <pc:sldMkLst>
          <pc:docMk/>
          <pc:sldMk cId="4256715787" sldId="261"/>
        </pc:sldMkLst>
        <pc:spChg chg="mod">
          <ac:chgData name="Judith Böttger" userId="1dde06c0-ce99-47e4-b08d-2ad3976ef629" providerId="ADAL" clId="{41E2F998-02A0-1941-9CCA-1B8C1D9DA317}" dt="2024-10-02T13:49:17.240" v="98" actId="2711"/>
          <ac:spMkLst>
            <pc:docMk/>
            <pc:sldMk cId="4256715787" sldId="261"/>
            <ac:spMk id="2" creationId="{C8952EBD-2216-F3F5-5AEB-CDEE8D6E77A7}"/>
          </ac:spMkLst>
        </pc:spChg>
        <pc:spChg chg="mod">
          <ac:chgData name="Judith Böttger" userId="1dde06c0-ce99-47e4-b08d-2ad3976ef629" providerId="ADAL" clId="{41E2F998-02A0-1941-9CCA-1B8C1D9DA317}" dt="2024-10-02T13:49:17.240" v="98" actId="2711"/>
          <ac:spMkLst>
            <pc:docMk/>
            <pc:sldMk cId="4256715787" sldId="261"/>
            <ac:spMk id="3" creationId="{5786E3AF-FD83-8A0D-7E10-D79F4CD71157}"/>
          </ac:spMkLst>
        </pc:spChg>
        <pc:picChg chg="add mod">
          <ac:chgData name="Judith Böttger" userId="1dde06c0-ce99-47e4-b08d-2ad3976ef629" providerId="ADAL" clId="{41E2F998-02A0-1941-9CCA-1B8C1D9DA317}" dt="2024-10-02T13:47:56.776" v="82"/>
          <ac:picMkLst>
            <pc:docMk/>
            <pc:sldMk cId="4256715787" sldId="261"/>
            <ac:picMk id="4" creationId="{3BE2488B-6C45-4480-0B3A-F25E29492AB1}"/>
          </ac:picMkLst>
        </pc:picChg>
      </pc:sldChg>
      <pc:sldChg chg="addSp delSp modSp mod">
        <pc:chgData name="Judith Böttger" userId="1dde06c0-ce99-47e4-b08d-2ad3976ef629" providerId="ADAL" clId="{41E2F998-02A0-1941-9CCA-1B8C1D9DA317}" dt="2024-10-02T13:49:43.083" v="102" actId="13926"/>
        <pc:sldMkLst>
          <pc:docMk/>
          <pc:sldMk cId="1360939305" sldId="262"/>
        </pc:sldMkLst>
        <pc:spChg chg="mod">
          <ac:chgData name="Judith Böttger" userId="1dde06c0-ce99-47e4-b08d-2ad3976ef629" providerId="ADAL" clId="{41E2F998-02A0-1941-9CCA-1B8C1D9DA317}" dt="2024-10-02T13:49:24.299" v="99" actId="2711"/>
          <ac:spMkLst>
            <pc:docMk/>
            <pc:sldMk cId="1360939305" sldId="262"/>
            <ac:spMk id="2" creationId="{8503BA3B-A076-4A00-9363-A8FC57C940F6}"/>
          </ac:spMkLst>
        </pc:spChg>
        <pc:spChg chg="mod">
          <ac:chgData name="Judith Böttger" userId="1dde06c0-ce99-47e4-b08d-2ad3976ef629" providerId="ADAL" clId="{41E2F998-02A0-1941-9CCA-1B8C1D9DA317}" dt="2024-10-02T13:49:43.083" v="102" actId="13926"/>
          <ac:spMkLst>
            <pc:docMk/>
            <pc:sldMk cId="1360939305" sldId="262"/>
            <ac:spMk id="3" creationId="{3367C031-0F33-E428-739B-9E5593E33A1B}"/>
          </ac:spMkLst>
        </pc:spChg>
        <pc:spChg chg="mod">
          <ac:chgData name="Judith Böttger" userId="1dde06c0-ce99-47e4-b08d-2ad3976ef629" providerId="ADAL" clId="{41E2F998-02A0-1941-9CCA-1B8C1D9DA317}" dt="2024-10-02T13:49:40.265" v="101" actId="1076"/>
          <ac:spMkLst>
            <pc:docMk/>
            <pc:sldMk cId="1360939305" sldId="262"/>
            <ac:spMk id="5" creationId="{BE4B217F-D2AF-FDEA-AA1D-F85AE906C871}"/>
          </ac:spMkLst>
        </pc:spChg>
        <pc:spChg chg="del">
          <ac:chgData name="Judith Böttger" userId="1dde06c0-ce99-47e4-b08d-2ad3976ef629" providerId="ADAL" clId="{41E2F998-02A0-1941-9CCA-1B8C1D9DA317}" dt="2024-10-02T13:49:34.522" v="100" actId="478"/>
          <ac:spMkLst>
            <pc:docMk/>
            <pc:sldMk cId="1360939305" sldId="262"/>
            <ac:spMk id="9" creationId="{F13C74B1-5B17-4795-BED0-7140497B445A}"/>
          </ac:spMkLst>
        </pc:spChg>
        <pc:spChg chg="del">
          <ac:chgData name="Judith Böttger" userId="1dde06c0-ce99-47e4-b08d-2ad3976ef629" providerId="ADAL" clId="{41E2F998-02A0-1941-9CCA-1B8C1D9DA317}" dt="2024-10-02T13:49:34.522" v="100" actId="478"/>
          <ac:spMkLst>
            <pc:docMk/>
            <pc:sldMk cId="1360939305" sldId="262"/>
            <ac:spMk id="11" creationId="{D4974D33-8DC5-464E-8C6D-BE58F0669C17}"/>
          </ac:spMkLst>
        </pc:spChg>
        <pc:picChg chg="add mod">
          <ac:chgData name="Judith Böttger" userId="1dde06c0-ce99-47e4-b08d-2ad3976ef629" providerId="ADAL" clId="{41E2F998-02A0-1941-9CCA-1B8C1D9DA317}" dt="2024-10-02T13:48:06.976" v="84"/>
          <ac:picMkLst>
            <pc:docMk/>
            <pc:sldMk cId="1360939305" sldId="262"/>
            <ac:picMk id="6" creationId="{4773226D-03BB-1324-9C58-AA771254B171}"/>
          </ac:picMkLst>
        </pc:picChg>
      </pc:sldChg>
      <pc:sldMasterChg chg="modSp">
        <pc:chgData name="Judith Böttger" userId="1dde06c0-ce99-47e4-b08d-2ad3976ef629" providerId="ADAL" clId="{41E2F998-02A0-1941-9CCA-1B8C1D9DA317}" dt="2024-10-02T13:46:20.756" v="1" actId="113"/>
        <pc:sldMasterMkLst>
          <pc:docMk/>
          <pc:sldMasterMk cId="1925690331" sldId="2147483648"/>
        </pc:sldMasterMkLst>
        <pc:spChg chg="mod">
          <ac:chgData name="Judith Böttger" userId="1dde06c0-ce99-47e4-b08d-2ad3976ef629" providerId="ADAL" clId="{41E2F998-02A0-1941-9CCA-1B8C1D9DA317}" dt="2024-10-02T13:46:20.756" v="1" actId="113"/>
          <ac:spMkLst>
            <pc:docMk/>
            <pc:sldMasterMk cId="1925690331" sldId="2147483648"/>
            <ac:spMk id="2" creationId="{6ECD7D04-AED0-2F2A-A2C0-EF870307B232}"/>
          </ac:spMkLst>
        </pc:spChg>
        <pc:spChg chg="mod">
          <ac:chgData name="Judith Böttger" userId="1dde06c0-ce99-47e4-b08d-2ad3976ef629" providerId="ADAL" clId="{41E2F998-02A0-1941-9CCA-1B8C1D9DA317}" dt="2024-10-02T13:46:17.009" v="0" actId="2711"/>
          <ac:spMkLst>
            <pc:docMk/>
            <pc:sldMasterMk cId="1925690331" sldId="2147483648"/>
            <ac:spMk id="3" creationId="{32E24372-3785-DF22-62AD-3190DF98753A}"/>
          </ac:spMkLst>
        </pc:spChg>
        <pc:spChg chg="mod">
          <ac:chgData name="Judith Böttger" userId="1dde06c0-ce99-47e4-b08d-2ad3976ef629" providerId="ADAL" clId="{41E2F998-02A0-1941-9CCA-1B8C1D9DA317}" dt="2024-10-02T13:46:17.009" v="0" actId="2711"/>
          <ac:spMkLst>
            <pc:docMk/>
            <pc:sldMasterMk cId="1925690331" sldId="2147483648"/>
            <ac:spMk id="4" creationId="{4C2F5797-FB17-6CBA-B8B6-B05A38F3F367}"/>
          </ac:spMkLst>
        </pc:spChg>
        <pc:spChg chg="mod">
          <ac:chgData name="Judith Böttger" userId="1dde06c0-ce99-47e4-b08d-2ad3976ef629" providerId="ADAL" clId="{41E2F998-02A0-1941-9CCA-1B8C1D9DA317}" dt="2024-10-02T13:46:17.009" v="0" actId="2711"/>
          <ac:spMkLst>
            <pc:docMk/>
            <pc:sldMasterMk cId="1925690331" sldId="2147483648"/>
            <ac:spMk id="5" creationId="{2C0E9812-BDC6-99A0-FFF0-D2700917E246}"/>
          </ac:spMkLst>
        </pc:spChg>
        <pc:spChg chg="mod">
          <ac:chgData name="Judith Böttger" userId="1dde06c0-ce99-47e4-b08d-2ad3976ef629" providerId="ADAL" clId="{41E2F998-02A0-1941-9CCA-1B8C1D9DA317}" dt="2024-10-02T13:46:17.009" v="0" actId="2711"/>
          <ac:spMkLst>
            <pc:docMk/>
            <pc:sldMasterMk cId="1925690331" sldId="2147483648"/>
            <ac:spMk id="6" creationId="{051FBF1A-0496-7738-A869-C0BDFCCB5E50}"/>
          </ac:spMkLst>
        </pc:sp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695418-BF29-0EB1-3EF9-525BE3564D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1BC3EF3-9727-C81D-BDD4-60186C95DE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02943B-1DC4-3E13-C80F-7334478E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3617-349C-7942-BA39-993BE2B71C67}" type="datetimeFigureOut">
              <a:rPr lang="de-DE" smtClean="0"/>
              <a:t>02.10.24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52B5EF3-5E28-AA85-D493-B5F6226E7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1EC1D84-AA59-935B-CB0B-6862BE3E3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B931B-4057-0A4D-95D6-B79BAB617E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1516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DAE6CB-0110-32B7-4824-5101F037D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227D85E-C9D5-737E-16E0-3F5066203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B05494-7797-6F6A-8289-132EA1CFC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3617-349C-7942-BA39-993BE2B71C67}" type="datetimeFigureOut">
              <a:rPr lang="de-DE" smtClean="0"/>
              <a:t>02.10.24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4395C5-D99A-303E-5B10-A99731857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B4810D-E8F2-E4DE-A7C1-BBFD4852A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B931B-4057-0A4D-95D6-B79BAB617E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5286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16677C9-7B9A-9FC6-6D47-B40F47D5B6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A38A378-8972-AB8D-7D94-6BBF77829B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F10E222-4EE4-E3C1-45DC-73C2540B2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3617-349C-7942-BA39-993BE2B71C67}" type="datetimeFigureOut">
              <a:rPr lang="de-DE" smtClean="0"/>
              <a:t>02.10.24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CF3F71D-0EF5-5ECE-1CE8-330170BB2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DFFC889-26AE-2BFF-A430-1E1E34AB3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B931B-4057-0A4D-95D6-B79BAB617E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1542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CCB8E9-C38C-5BD6-9780-39D2E0348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ACC582-1DFC-B721-298F-97F0935D0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7E437E-23CB-9685-E355-DBC1569EC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3617-349C-7942-BA39-993BE2B71C67}" type="datetimeFigureOut">
              <a:rPr lang="de-DE" smtClean="0"/>
              <a:t>02.10.24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9DE4EB1-CA3B-EC80-4DBC-65465603C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E586F44-1666-05CD-E547-055E84899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B931B-4057-0A4D-95D6-B79BAB617E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1489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15EDFC-C868-314F-CFF9-C173F45A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998A556-99EE-5D73-1AA1-62E1A0E67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D09F6B7-0A86-581F-1EDD-BB1E3E555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3617-349C-7942-BA39-993BE2B71C67}" type="datetimeFigureOut">
              <a:rPr lang="de-DE" smtClean="0"/>
              <a:t>02.10.24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FA94055-AB89-E270-4F17-3295D8CEA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29C908-3CB8-5EAA-0D19-D0E8B5E25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B931B-4057-0A4D-95D6-B79BAB617E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336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55334E-B5D1-9ADA-C107-F9F8AC2EA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0086D55-95F2-BBF3-F660-AB85FD8B62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3D98BF3-1711-3FA2-1E8A-855D8E144F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674117E-1B2A-D21B-74D6-E5A0CC591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3617-349C-7942-BA39-993BE2B71C67}" type="datetimeFigureOut">
              <a:rPr lang="de-DE" smtClean="0"/>
              <a:t>02.10.24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093E2A7-A821-4D68-2CEB-1A99F3D40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5A57E10-D0F8-F231-E100-64074A28D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B931B-4057-0A4D-95D6-B79BAB617E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0849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95AAC1-358D-D7C6-23F9-F96B6AABE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A6D661F-5598-BAAA-6DA0-21814DCFC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53F576F-3AF5-34EB-E3F3-B6FCB60D37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5E0CE61-BB05-7E57-04EA-4C4AA259C7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86AAB6B-519D-0097-4971-5BD03A6504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95B6741-F215-46D0-BDB6-4AD61F553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3617-349C-7942-BA39-993BE2B71C67}" type="datetimeFigureOut">
              <a:rPr lang="de-DE" smtClean="0"/>
              <a:t>02.10.24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0F5B3F3-C6E3-EF3D-C3C0-1538FFE9C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D69A275-2E0D-877D-90BA-8C2DB9688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B931B-4057-0A4D-95D6-B79BAB617E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1060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947ECF-5E25-220E-01AC-B73E9A4D8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ABFBF73-7003-E914-CB3D-F9018D8DB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3617-349C-7942-BA39-993BE2B71C67}" type="datetimeFigureOut">
              <a:rPr lang="de-DE" smtClean="0"/>
              <a:t>02.10.24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9F63EAC-5BAF-F440-0EBA-2120EAECE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3658792-69C9-4805-D6A5-15803771D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B931B-4057-0A4D-95D6-B79BAB617E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4680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58B3B92-9974-CDBF-17F7-55A5EFED7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3617-349C-7942-BA39-993BE2B71C67}" type="datetimeFigureOut">
              <a:rPr lang="de-DE" smtClean="0"/>
              <a:t>02.10.24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9F9BC0-71C7-A5E7-8669-BFA163FFC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6BA10F0-FBF8-B1DF-7095-BA9DEF9AA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B931B-4057-0A4D-95D6-B79BAB617E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9948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AE6C73-7B94-64FE-1188-4E3E40E16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77110E0-A9ED-8DA2-83E6-6C45181C4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1ADA66D-8B5B-A495-ACCF-B983A3069A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A1F4E6E-79F1-D5CC-3648-F7018FD5D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3617-349C-7942-BA39-993BE2B71C67}" type="datetimeFigureOut">
              <a:rPr lang="de-DE" smtClean="0"/>
              <a:t>02.10.24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33C2580-2C24-DD17-80A7-C11F1CBAE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7478CFD-FECB-ACF4-68F7-0441E4AAE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B931B-4057-0A4D-95D6-B79BAB617E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4562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05FF45-09A1-6696-86C3-6E024DF07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1372CFA-94A9-68DF-9576-62FEECF1C2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A7893B0-8A40-4491-C78B-287ACBDD74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470E337-5C76-A4D7-90BE-A34D87B4C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A3617-349C-7942-BA39-993BE2B71C67}" type="datetimeFigureOut">
              <a:rPr lang="de-DE" smtClean="0"/>
              <a:t>02.10.24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03F2AC4-561B-1723-464D-B0D358136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BFEC5C3-B470-B8D5-B317-94C098704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B931B-4057-0A4D-95D6-B79BAB617E6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635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ECD7D04-AED0-2F2A-A2C0-EF870307B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E24372-3785-DF22-62AD-3190DF9875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C2F5797-FB17-6CBA-B8B6-B05A38F3F3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827A3617-349C-7942-BA39-993BE2B71C67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C0E9812-BDC6-99A0-FFF0-D2700917E2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51FBF1A-0496-7738-A869-C0BDFCCB5E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1F3B931B-4057-0A4D-95D6-B79BAB617E6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5690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Poppins" pitchFamily="2" charset="77"/>
          <a:ea typeface="+mj-ea"/>
          <a:cs typeface="Poppins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AD5C36-43C8-5BD7-4AA4-25A9E42E7C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2596833"/>
            <a:ext cx="6085459" cy="2387600"/>
          </a:xfrm>
        </p:spPr>
        <p:txBody>
          <a:bodyPr>
            <a:normAutofit fontScale="90000"/>
          </a:bodyPr>
          <a:lstStyle/>
          <a:p>
            <a:pPr algn="l"/>
            <a:r>
              <a:rPr lang="de-DE" i="0" u="none" strike="noStrike" dirty="0">
                <a:solidFill>
                  <a:srgbClr val="000000"/>
                </a:solidFill>
                <a:effectLst/>
              </a:rPr>
              <a:t>Grundlegende Techniken der digitalen Gestaltung</a:t>
            </a:r>
            <a:endParaRPr lang="de-DE" dirty="0">
              <a:solidFill>
                <a:srgbClr val="000000"/>
              </a:solidFill>
            </a:endParaRPr>
          </a:p>
        </p:txBody>
      </p:sp>
      <p:pic>
        <p:nvPicPr>
          <p:cNvPr id="3" name="Grafik 2" descr="Ein Bild, das Symbol, Screenshot, Billardkugel enthält.&#10;&#10;Automatisch generierte Beschreibung">
            <a:extLst>
              <a:ext uri="{FF2B5EF4-FFF2-40B4-BE49-F238E27FC236}">
                <a16:creationId xmlns:a16="http://schemas.microsoft.com/office/drawing/2014/main" id="{E3977690-82BC-533C-2DC4-BA1530AB0A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6438900"/>
            <a:ext cx="1219200" cy="4191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A93428F0-6536-D315-281E-A2175F76E1AB}"/>
              </a:ext>
            </a:extLst>
          </p:cNvPr>
          <p:cNvSpPr txBox="1"/>
          <p:nvPr/>
        </p:nvSpPr>
        <p:spPr>
          <a:xfrm>
            <a:off x="2200148" y="6546276"/>
            <a:ext cx="944702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b="0" i="0" dirty="0">
                <a:solidFill>
                  <a:srgbClr val="000000"/>
                </a:solidFill>
                <a:effectLst/>
                <a:latin typeface="Poppins" pitchFamily="2" charset="77"/>
                <a:cs typeface="Poppins" pitchFamily="2" charset="77"/>
              </a:rPr>
              <a:t>Präsentation Grundlegende Techniken der digitalen Gestaltung von Maria Kruse für GAMESHIFT NRW unter CC BY 4.0-Lizenz via gameshift.nrw</a:t>
            </a:r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Grafik 4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3E4C0F72-BF93-1618-DE42-31A27094B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A4AA7386-E2CB-B2FD-0DE8-FC4903D37F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565248" y="1486249"/>
            <a:ext cx="4007975" cy="411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714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952EBD-2216-F3F5-5AEB-CDEE8D6E7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i="0" u="none" strike="noStrike" dirty="0">
                <a:effectLst/>
              </a:rPr>
              <a:t>Komposition in Spielewelten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786E3AF-FD83-8A0D-7E10-D79F4CD71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de-DE" b="1" i="0" u="none" strike="noStrike" dirty="0">
                <a:solidFill>
                  <a:srgbClr val="374151"/>
                </a:solidFill>
                <a:effectLst/>
              </a:rPr>
              <a:t>Komposition</a:t>
            </a:r>
            <a:r>
              <a:rPr lang="de-DE" b="0" i="0" u="none" strike="noStrike" dirty="0">
                <a:solidFill>
                  <a:srgbClr val="374151"/>
                </a:solidFill>
                <a:effectLst/>
              </a:rPr>
              <a:t> bedeutet, wie Elemente in einer Spielewelt angeordnet sind. Sie sorgt dafür, dass die Umgebung spannend und leicht zu navigieren ist.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1" i="0" u="none" strike="noStrike" dirty="0">
                <a:solidFill>
                  <a:srgbClr val="374151"/>
                </a:solidFill>
                <a:effectLst/>
              </a:rPr>
              <a:t>Fokuspunkt setzen</a:t>
            </a:r>
            <a:r>
              <a:rPr lang="de-DE" b="0" i="0" u="none" strike="noStrike" dirty="0">
                <a:solidFill>
                  <a:srgbClr val="374151"/>
                </a:solidFill>
                <a:effectLst/>
              </a:rPr>
              <a:t>: Designer nutzen Wege, Lichter und Farben, um Spieler zu leiten. Sie führen eure Augen automatisch zu wichtigen Bereichen des Spiels (z.B. einem Ziel oder Feind).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1" i="0" u="none" strike="noStrike" dirty="0">
                <a:solidFill>
                  <a:srgbClr val="374151"/>
                </a:solidFill>
                <a:effectLst/>
              </a:rPr>
              <a:t>Symmetrie und Balance</a:t>
            </a:r>
            <a:r>
              <a:rPr lang="de-DE" b="0" i="0" u="none" strike="noStrike" dirty="0">
                <a:solidFill>
                  <a:srgbClr val="374151"/>
                </a:solidFill>
                <a:effectLst/>
              </a:rPr>
              <a:t>: Symmetrische Bereiche wirken ruhig und kontrolliert, während asymmetrische Bereiche Spannung und Ungewissheit erzeugen.</a:t>
            </a:r>
          </a:p>
        </p:txBody>
      </p:sp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E3527D04-93DF-C50B-827A-E45B4D322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77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03BA3B-A076-4A00-9363-A8FC57C94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de-DE" sz="5400"/>
              <a:t>Beispiel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367C031-0F33-E428-739B-9E5593E33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200" b="0" i="0" u="none" strike="noStrike">
                <a:effectLst/>
              </a:rPr>
              <a:t>In einem Abenteuerspiel könnte ein heller Lichtstrahl auf eine versteckte Höhle hinweisen, die ihr erkunden sollt.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113218A-1109-5C1C-CBFD-F525F391E6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0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D947E0A3-336C-68BB-2E42-56264DAFD42C}"/>
              </a:ext>
            </a:extLst>
          </p:cNvPr>
          <p:cNvSpPr txBox="1"/>
          <p:nvPr/>
        </p:nvSpPr>
        <p:spPr>
          <a:xfrm>
            <a:off x="4126902" y="6554812"/>
            <a:ext cx="25825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Poppins" pitchFamily="2" charset="77"/>
                <a:cs typeface="Poppins" pitchFamily="2" charset="77"/>
              </a:rPr>
              <a:t>Bild: </a:t>
            </a:r>
            <a:r>
              <a:rPr lang="de-DE" sz="1100" dirty="0" err="1">
                <a:latin typeface="Poppins" pitchFamily="2" charset="77"/>
                <a:cs typeface="Poppins" pitchFamily="2" charset="77"/>
              </a:rPr>
              <a:t>Midjourney.com</a:t>
            </a:r>
            <a:endParaRPr lang="de-DE" sz="11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8" name="Grafik 7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3DE0B726-25DB-28EB-8A63-07288FF8F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51" y="638267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332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952EBD-2216-F3F5-5AEB-CDEE8D6E7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i="0" u="none" strike="noStrike" dirty="0">
                <a:effectLst/>
              </a:rPr>
              <a:t>Perspektive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786E3AF-FD83-8A0D-7E10-D79F4CD71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691" y="1556951"/>
            <a:ext cx="10725665" cy="4935924"/>
          </a:xfrm>
        </p:spPr>
        <p:txBody>
          <a:bodyPr>
            <a:normAutofit lnSpcReduction="10000"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de-DE" b="1" i="0" u="none" strike="noStrike" dirty="0">
                <a:solidFill>
                  <a:srgbClr val="374151"/>
                </a:solidFill>
                <a:effectLst/>
              </a:rPr>
              <a:t>Perspektive</a:t>
            </a:r>
            <a:r>
              <a:rPr lang="de-DE" b="0" i="0" u="none" strike="noStrike" dirty="0">
                <a:solidFill>
                  <a:srgbClr val="374151"/>
                </a:solidFill>
                <a:effectLst/>
              </a:rPr>
              <a:t> hilft dabei, Tiefe und Raum in einer Spielewelt zu erzeugen. Sie sorgt dafür, dass die Welt realistisch wirkt und sich glaubwürdig anfühlt.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1" i="0" u="none" strike="noStrike" dirty="0">
                <a:solidFill>
                  <a:srgbClr val="374151"/>
                </a:solidFill>
                <a:effectLst/>
              </a:rPr>
              <a:t>Erste-Person-Perspektive</a:t>
            </a:r>
            <a:r>
              <a:rPr lang="de-DE" b="0" i="0" u="none" strike="noStrike" dirty="0">
                <a:solidFill>
                  <a:srgbClr val="374151"/>
                </a:solidFill>
                <a:effectLst/>
              </a:rPr>
              <a:t>: Ihr seht die Welt direkt durch die Augen eures Charakters. Diese Perspektive verstärkt das Gefühl der Immersion.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1" i="0" u="none" strike="noStrike" dirty="0">
                <a:solidFill>
                  <a:srgbClr val="374151"/>
                </a:solidFill>
                <a:effectLst/>
              </a:rPr>
              <a:t>Dritte-Person-Perspektive</a:t>
            </a:r>
            <a:r>
              <a:rPr lang="de-DE" b="0" i="0" u="none" strike="noStrike" dirty="0">
                <a:solidFill>
                  <a:srgbClr val="374151"/>
                </a:solidFill>
                <a:effectLst/>
              </a:rPr>
              <a:t>: Ihr seht euren Charakter von außen und habt einen Überblick über die Umgebung. Dies ist nützlich für Plattform- oder Rollenspiele.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1" i="0" u="none" strike="noStrike" dirty="0">
                <a:solidFill>
                  <a:srgbClr val="374151"/>
                </a:solidFill>
                <a:effectLst/>
              </a:rPr>
              <a:t>Fluchtpunkte und Raumtiefe</a:t>
            </a:r>
            <a:r>
              <a:rPr lang="de-DE" b="0" i="0" u="none" strike="noStrike" dirty="0">
                <a:solidFill>
                  <a:srgbClr val="374151"/>
                </a:solidFill>
                <a:effectLst/>
              </a:rPr>
              <a:t>: Designer*innen nutzen Fluchtpunkte, um Gänge oder Straßen realistischer aussehen zu lassen.</a:t>
            </a:r>
          </a:p>
        </p:txBody>
      </p:sp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84D23B85-FEAB-D573-BEA7-A1EA83056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644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03BA3B-A076-4A00-9363-A8FC57C94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994910" cy="1956841"/>
          </a:xfrm>
        </p:spPr>
        <p:txBody>
          <a:bodyPr anchor="b">
            <a:normAutofit/>
          </a:bodyPr>
          <a:lstStyle/>
          <a:p>
            <a:r>
              <a:rPr lang="de-DE" sz="3000" dirty="0"/>
              <a:t>Beispiel Fluchtpunktperspektive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367C031-0F33-E428-739B-9E5593E33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DE" sz="2200" b="0" i="0" u="none" strike="noStrike" dirty="0">
                <a:effectLst/>
              </a:rPr>
              <a:t>Stell dir vor, du zeichnest einen Gang. Wenn du die Linien zusammenlaufen lässt, fühlt es sich an, als könntest du den Gang entlang gehen.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923406C-B830-4DB4-03CC-E0D93CBF4DA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03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95C3785-EB3C-3A09-FBEA-70E61034F3FC}"/>
              </a:ext>
            </a:extLst>
          </p:cNvPr>
          <p:cNvSpPr txBox="1"/>
          <p:nvPr/>
        </p:nvSpPr>
        <p:spPr>
          <a:xfrm>
            <a:off x="4020421" y="6572690"/>
            <a:ext cx="25825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Poppins" pitchFamily="2" charset="77"/>
                <a:cs typeface="Poppins" pitchFamily="2" charset="77"/>
              </a:rPr>
              <a:t>Bild: </a:t>
            </a:r>
            <a:r>
              <a:rPr lang="de-DE" sz="1100" dirty="0" err="1">
                <a:latin typeface="Poppins" pitchFamily="2" charset="77"/>
                <a:cs typeface="Poppins" pitchFamily="2" charset="77"/>
              </a:rPr>
              <a:t>Midjourney.com</a:t>
            </a:r>
            <a:endParaRPr lang="de-DE" sz="11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6" name="Grafik 5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79A621CB-B893-27E5-FE61-4B04CD929D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51" y="638267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745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952EBD-2216-F3F5-5AEB-CDEE8D6E7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b="1" i="0" u="none" strike="noStrike">
                <a:effectLst/>
              </a:rPr>
              <a:t>Farbwahl</a:t>
            </a:r>
            <a:endParaRPr lang="de-DE" b="1" i="0" u="none" strike="noStrike" dirty="0">
              <a:effectLst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786E3AF-FD83-8A0D-7E10-D79F4CD71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de-DE" b="1" i="0" u="none" strike="noStrike" dirty="0">
                <a:solidFill>
                  <a:srgbClr val="374151"/>
                </a:solidFill>
                <a:effectLst/>
              </a:rPr>
              <a:t>Farbenlehre</a:t>
            </a:r>
            <a:r>
              <a:rPr lang="de-DE" b="0" i="0" u="none" strike="noStrike" dirty="0">
                <a:solidFill>
                  <a:srgbClr val="374151"/>
                </a:solidFill>
                <a:effectLst/>
              </a:rPr>
              <a:t> hilft Designern, die Stimmung und Atmosphäre eines Spiels zu bestimmen.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1" i="0" u="none" strike="noStrike" dirty="0">
                <a:solidFill>
                  <a:srgbClr val="374151"/>
                </a:solidFill>
                <a:effectLst/>
              </a:rPr>
              <a:t>Farbe und Emotion</a:t>
            </a:r>
            <a:r>
              <a:rPr lang="de-DE" b="0" i="0" u="none" strike="noStrike" dirty="0">
                <a:solidFill>
                  <a:srgbClr val="374151"/>
                </a:solidFill>
                <a:effectLst/>
              </a:rPr>
              <a:t>: Bestimmte Farben lösen bestimmte Emotionen aus. Blau kann beruhigend wirken, während Rot Spannung erzeugt.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1" i="0" u="none" strike="noStrike" dirty="0">
                <a:solidFill>
                  <a:srgbClr val="374151"/>
                </a:solidFill>
                <a:effectLst/>
              </a:rPr>
              <a:t>Wegweiser</a:t>
            </a:r>
            <a:r>
              <a:rPr lang="de-DE" b="0" i="0" u="none" strike="noStrike" dirty="0">
                <a:solidFill>
                  <a:srgbClr val="374151"/>
                </a:solidFill>
                <a:effectLst/>
              </a:rPr>
              <a:t>: Leuchtende Farben können Schlüsselobjekte oder Wege kennzeichnen, denen ihr folgen sollt.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de-DE" b="1" i="0" u="none" strike="noStrike" dirty="0">
                <a:solidFill>
                  <a:srgbClr val="374151"/>
                </a:solidFill>
                <a:effectLst/>
              </a:rPr>
              <a:t>Tag- und Nachtwechsel</a:t>
            </a:r>
            <a:r>
              <a:rPr lang="de-DE" b="0" i="0" u="none" strike="noStrike" dirty="0">
                <a:solidFill>
                  <a:srgbClr val="374151"/>
                </a:solidFill>
                <a:effectLst/>
              </a:rPr>
              <a:t>: Unterschiedliche Farben können für verschiedene Tageszeiten genutzt werden, um eine lebendige Welt zu schaffen.</a:t>
            </a:r>
          </a:p>
        </p:txBody>
      </p:sp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3BE2488B-6C45-4480-0B3A-F25E29492A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715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03BA3B-A076-4A00-9363-A8FC57C94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de-DE" sz="5400" dirty="0"/>
              <a:t>Beispiel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367C031-0F33-E428-739B-9E5593E33A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DE" sz="2200" b="0" i="0" u="none" strike="noStrike" dirty="0">
                <a:effectLst/>
              </a:rPr>
              <a:t>In einem spannenden Abenteuerspiel nutzen Designer düstere und dunkle Farben, um eine unheimliche und mysteriöse Atmosphäre zu erzeugen.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C73D302-8687-6DB8-36B7-93904C9545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03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BE4B217F-D2AF-FDEA-AA1D-F85AE906C871}"/>
              </a:ext>
            </a:extLst>
          </p:cNvPr>
          <p:cNvSpPr txBox="1"/>
          <p:nvPr/>
        </p:nvSpPr>
        <p:spPr>
          <a:xfrm>
            <a:off x="4020421" y="6572690"/>
            <a:ext cx="25825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>
                <a:latin typeface="Poppins" pitchFamily="2" charset="77"/>
                <a:cs typeface="Poppins" pitchFamily="2" charset="77"/>
              </a:rPr>
              <a:t>Bild: </a:t>
            </a:r>
            <a:r>
              <a:rPr lang="de-DE" sz="1100" dirty="0" err="1">
                <a:latin typeface="Poppins" pitchFamily="2" charset="77"/>
                <a:cs typeface="Poppins" pitchFamily="2" charset="77"/>
              </a:rPr>
              <a:t>Midjourney.com</a:t>
            </a:r>
            <a:endParaRPr lang="de-DE" sz="11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6" name="Grafik 5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4773226D-03BB-1324-9C58-AA771254B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51" y="638267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39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24557E2BFF423459460BE12F88B6F82" ma:contentTypeVersion="14" ma:contentTypeDescription="Ein neues Dokument erstellen." ma:contentTypeScope="" ma:versionID="5d959ef3f83b48e186db9c292eb228bb">
  <xsd:schema xmlns:xsd="http://www.w3.org/2001/XMLSchema" xmlns:xs="http://www.w3.org/2001/XMLSchema" xmlns:p="http://schemas.microsoft.com/office/2006/metadata/properties" xmlns:ns2="62536373-d020-4c32-9036-92629c461df0" xmlns:ns3="f7a1a21c-d733-499b-9739-fef04ed847bd" targetNamespace="http://schemas.microsoft.com/office/2006/metadata/properties" ma:root="true" ma:fieldsID="8ae3ac60edc53f289d70d0dce621008e" ns2:_="" ns3:_="">
    <xsd:import namespace="62536373-d020-4c32-9036-92629c461df0"/>
    <xsd:import namespace="f7a1a21c-d733-499b-9739-fef04ed847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536373-d020-4c32-9036-92629c461d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dfc512a6-7b48-465f-b1fe-be98f06c2ac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a1a21c-d733-499b-9739-fef04ed847b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171a83a9-78d4-44f7-a448-4ca2406e9df8}" ma:internalName="TaxCatchAll" ma:showField="CatchAllData" ma:web="f7a1a21c-d733-499b-9739-fef04ed847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a1a21c-d733-499b-9739-fef04ed847bd" xsi:nil="true"/>
    <lcf76f155ced4ddcb4097134ff3c332f xmlns="62536373-d020-4c32-9036-92629c461df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81F8081-9054-4C9C-84B4-1AA6392A95A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A37316-1FA8-4317-86A5-DBD9D0778A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536373-d020-4c32-9036-92629c461df0"/>
    <ds:schemaRef ds:uri="f7a1a21c-d733-499b-9739-fef04ed847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0D22146-722A-45DA-B7FA-5F0ABD2A1CBB}">
  <ds:schemaRefs>
    <ds:schemaRef ds:uri="62536373-d020-4c32-9036-92629c461df0"/>
    <ds:schemaRef ds:uri="http://purl.org/dc/elements/1.1/"/>
    <ds:schemaRef ds:uri="http://purl.org/dc/terms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f7a1a21c-d733-499b-9739-fef04ed847bd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</Words>
  <Application>Microsoft Macintosh PowerPoint</Application>
  <PresentationFormat>Breitbild</PresentationFormat>
  <Paragraphs>25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0" baseType="lpstr">
      <vt:lpstr>Arial</vt:lpstr>
      <vt:lpstr>Poppins</vt:lpstr>
      <vt:lpstr>Office</vt:lpstr>
      <vt:lpstr>Grundlegende Techniken der digitalen Gestaltung</vt:lpstr>
      <vt:lpstr>Komposition in Spielewelten</vt:lpstr>
      <vt:lpstr>Beispiel</vt:lpstr>
      <vt:lpstr>Perspektive</vt:lpstr>
      <vt:lpstr>Beispiel Fluchtpunktperspektive</vt:lpstr>
      <vt:lpstr>Farbwahl</vt:lpstr>
      <vt:lpstr>Beispiel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 </dc:creator>
  <cp:lastModifiedBy>Judith Böttger</cp:lastModifiedBy>
  <cp:revision>5</cp:revision>
  <dcterms:created xsi:type="dcterms:W3CDTF">2024-07-28T14:45:46Z</dcterms:created>
  <dcterms:modified xsi:type="dcterms:W3CDTF">2024-10-02T13:49:46Z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0x010100E24557E2BFF423459460BE12F88B6F82</vt:lpwstr>
  </property>
  <property fmtid="{D5CDD505-2E9C-101B-9397-08002B2CF9AE}" pid="3" name="MediaServiceImageTags">
    <vt:lpwstr/>
  </property>
</Properties>
</file>